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handoutMasterIdLst>
    <p:handoutMasterId r:id="rId32"/>
  </p:handoutMasterIdLst>
  <p:sldIdLst>
    <p:sldId id="422" r:id="rId2"/>
    <p:sldId id="407" r:id="rId3"/>
    <p:sldId id="415" r:id="rId4"/>
    <p:sldId id="453" r:id="rId5"/>
    <p:sldId id="386" r:id="rId6"/>
    <p:sldId id="328" r:id="rId7"/>
    <p:sldId id="454" r:id="rId8"/>
    <p:sldId id="455" r:id="rId9"/>
    <p:sldId id="456" r:id="rId10"/>
    <p:sldId id="457" r:id="rId11"/>
    <p:sldId id="458" r:id="rId12"/>
    <p:sldId id="459" r:id="rId13"/>
    <p:sldId id="460" r:id="rId14"/>
    <p:sldId id="461" r:id="rId15"/>
    <p:sldId id="462" r:id="rId16"/>
    <p:sldId id="463" r:id="rId17"/>
    <p:sldId id="464" r:id="rId18"/>
    <p:sldId id="474" r:id="rId19"/>
    <p:sldId id="465" r:id="rId20"/>
    <p:sldId id="467" r:id="rId21"/>
    <p:sldId id="476" r:id="rId22"/>
    <p:sldId id="477" r:id="rId23"/>
    <p:sldId id="478" r:id="rId24"/>
    <p:sldId id="479" r:id="rId25"/>
    <p:sldId id="480" r:id="rId26"/>
    <p:sldId id="481" r:id="rId27"/>
    <p:sldId id="472" r:id="rId28"/>
    <p:sldId id="452" r:id="rId29"/>
    <p:sldId id="387"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90">
          <p15:clr>
            <a:srgbClr val="A4A3A4"/>
          </p15:clr>
        </p15:guide>
        <p15:guide id="2" pos="3840">
          <p15:clr>
            <a:srgbClr val="A4A3A4"/>
          </p15:clr>
        </p15:guide>
        <p15:guide id="3" pos="149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3E"/>
    <a:srgbClr val="3EA835"/>
    <a:srgbClr val="E8451A"/>
    <a:srgbClr val="0B7090"/>
    <a:srgbClr val="ED1A47"/>
    <a:srgbClr val="141214"/>
    <a:srgbClr val="EC1A47"/>
    <a:srgbClr val="E6E3DE"/>
    <a:srgbClr val="E95019"/>
    <a:srgbClr val="26B8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6443" autoAdjust="0"/>
  </p:normalViewPr>
  <p:slideViewPr>
    <p:cSldViewPr snapToGrid="0">
      <p:cViewPr varScale="1">
        <p:scale>
          <a:sx n="65" d="100"/>
          <a:sy n="65" d="100"/>
        </p:scale>
        <p:origin x="1086" y="66"/>
      </p:cViewPr>
      <p:guideLst>
        <p:guide orient="horz" pos="890"/>
        <p:guide pos="3840"/>
        <p:guide pos="1498"/>
      </p:guideLst>
    </p:cSldViewPr>
  </p:slideViewPr>
  <p:outlineViewPr>
    <p:cViewPr>
      <p:scale>
        <a:sx n="33" d="100"/>
        <a:sy n="33" d="100"/>
      </p:scale>
      <p:origin x="0" y="0"/>
    </p:cViewPr>
  </p:outlineViewPr>
  <p:notesTextViewPr>
    <p:cViewPr>
      <p:scale>
        <a:sx n="1" d="1"/>
        <a:sy n="1" d="1"/>
      </p:scale>
      <p:origin x="0" y="0"/>
    </p:cViewPr>
  </p:notesTextViewPr>
  <p:sorterViewPr>
    <p:cViewPr>
      <p:scale>
        <a:sx n="65" d="100"/>
        <a:sy n="65"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2022/7/29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ea typeface="Arial" panose="020B0604020202020204" pitchFamily="34" charset="0"/>
              </a:defRPr>
            </a:lvl1pPr>
          </a:lstStyle>
          <a:p>
            <a:fld id="{45247C8E-FAE5-43D1-82C0-196E816DC300}" type="datetimeFigureOut">
              <a:rPr lang="zh-CN" altLang="en-US" smtClean="0"/>
              <a:t>2022/7/29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noProof="0">
                <a:ln>
                  <a:noFill/>
                </a:ln>
                <a:effectLst/>
                <a:uLnTx/>
                <a:uFillTx/>
                <a:sym typeface="+mn-ea"/>
              </a:rPr>
              <a:t>Click to edit Master text style</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defRPr/>
            </a:pPr>
            <a:r>
              <a:rPr lang="zh-CN" altLang="en-US" sz="1200" noProof="0">
                <a:ln>
                  <a:noFill/>
                </a:ln>
                <a:effectLst/>
                <a:uLnTx/>
                <a:uFillTx/>
                <a:sym typeface="+mn-ea"/>
              </a:rPr>
              <a:t>Second level</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1" fontAlgn="auto" latinLnBrk="0" hangingPunct="1">
              <a:lnSpc>
                <a:spcPct val="100000"/>
              </a:lnSpc>
              <a:spcBef>
                <a:spcPts val="0"/>
              </a:spcBef>
              <a:spcAft>
                <a:spcPts val="0"/>
              </a:spcAft>
              <a:buClrTx/>
              <a:buSzTx/>
              <a:buFontTx/>
              <a:buNone/>
              <a:defRPr/>
            </a:pPr>
            <a:r>
              <a:rPr lang="zh-CN" altLang="en-US" sz="1200" noProof="0">
                <a:ln>
                  <a:noFill/>
                </a:ln>
                <a:effectLst/>
                <a:uLnTx/>
                <a:uFillTx/>
                <a:sym typeface="+mn-ea"/>
              </a:rPr>
              <a:t>Third level</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1" fontAlgn="auto" latinLnBrk="0" hangingPunct="1">
              <a:lnSpc>
                <a:spcPct val="100000"/>
              </a:lnSpc>
              <a:spcBef>
                <a:spcPts val="0"/>
              </a:spcBef>
              <a:spcAft>
                <a:spcPts val="0"/>
              </a:spcAft>
              <a:buClrTx/>
              <a:buSzTx/>
              <a:buFontTx/>
              <a:buNone/>
              <a:defRPr/>
            </a:pPr>
            <a:r>
              <a:rPr lang="zh-CN" altLang="en-US" sz="1200" noProof="0">
                <a:ln>
                  <a:noFill/>
                </a:ln>
                <a:effectLst/>
                <a:uLnTx/>
                <a:uFillTx/>
                <a:sym typeface="+mn-ea"/>
              </a:rPr>
              <a:t>Fourth level</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1" fontAlgn="auto" latinLnBrk="0" hangingPunct="1">
              <a:lnSpc>
                <a:spcPct val="100000"/>
              </a:lnSpc>
              <a:spcBef>
                <a:spcPts val="0"/>
              </a:spcBef>
              <a:spcAft>
                <a:spcPts val="0"/>
              </a:spcAft>
              <a:buClrTx/>
              <a:buSzTx/>
              <a:buFontTx/>
              <a:buNone/>
              <a:defRPr/>
            </a:pPr>
            <a:r>
              <a:rPr lang="zh-CN" altLang="en-US" sz="1200" noProof="0">
                <a:ln>
                  <a:noFill/>
                </a:ln>
                <a:effectLst/>
                <a:uLnTx/>
                <a:uFillTx/>
                <a:sym typeface="+mn-ea"/>
              </a:rPr>
              <a:t>Fifth level</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ea typeface="Arial" panose="020B0604020202020204" pitchFamily="34" charset="0"/>
              </a:defRPr>
            </a:lvl1pPr>
          </a:lstStyle>
          <a:p>
            <a:fld id="{C072AF99-A73B-44C9-96FA-736798B6D18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Arial" panose="020B0604020202020204" pitchFamily="34" charset="0"/>
        <a:cs typeface="+mn-cs"/>
        <a:sym typeface="Arial" panose="020B0604020202020204" pitchFamily="34" charset="0"/>
      </a:defRPr>
    </a:lvl1pPr>
    <a:lvl2pPr marL="457200" algn="l" defTabSz="914400" rtl="0" eaLnBrk="1" latinLnBrk="0" hangingPunct="1">
      <a:defRPr sz="1200" kern="1200">
        <a:solidFill>
          <a:schemeClr val="tx1"/>
        </a:solidFill>
        <a:latin typeface="+mn-lt"/>
        <a:ea typeface="Arial" panose="020B0604020202020204" pitchFamily="34" charset="0"/>
        <a:cs typeface="+mn-cs"/>
        <a:sym typeface="Arial" panose="020B0604020202020204" pitchFamily="34" charset="0"/>
      </a:defRPr>
    </a:lvl2pPr>
    <a:lvl3pPr marL="914400" algn="l" defTabSz="914400" rtl="0" eaLnBrk="1" latinLnBrk="0" hangingPunct="1">
      <a:defRPr sz="1200" kern="1200">
        <a:solidFill>
          <a:schemeClr val="tx1"/>
        </a:solidFill>
        <a:latin typeface="+mn-lt"/>
        <a:ea typeface="Arial" panose="020B0604020202020204" pitchFamily="34" charset="0"/>
        <a:cs typeface="+mn-cs"/>
        <a:sym typeface="Arial" panose="020B0604020202020204" pitchFamily="34" charset="0"/>
      </a:defRPr>
    </a:lvl3pPr>
    <a:lvl4pPr marL="1371600" algn="l" defTabSz="914400" rtl="0" eaLnBrk="1" latinLnBrk="0" hangingPunct="1">
      <a:defRPr sz="1200" kern="1200">
        <a:solidFill>
          <a:schemeClr val="tx1"/>
        </a:solidFill>
        <a:latin typeface="+mn-lt"/>
        <a:ea typeface="Arial" panose="020B0604020202020204" pitchFamily="34" charset="0"/>
        <a:cs typeface="+mn-cs"/>
        <a:sym typeface="Arial" panose="020B0604020202020204" pitchFamily="34" charset="0"/>
      </a:defRPr>
    </a:lvl4pPr>
    <a:lvl5pPr marL="1828800" algn="l" defTabSz="914400" rtl="0" eaLnBrk="1" latinLnBrk="0" hangingPunct="1">
      <a:defRPr sz="1200" kern="1200">
        <a:solidFill>
          <a:schemeClr val="tx1"/>
        </a:solidFill>
        <a:latin typeface="+mn-lt"/>
        <a:ea typeface="Arial" panose="020B0604020202020204" pitchFamily="34" charset="0"/>
        <a:cs typeface="+mn-cs"/>
        <a:sym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b="0" dirty="0">
              <a:solidFill>
                <a:srgbClr val="00B0F0"/>
              </a:solidFill>
              <a:latin typeface="Microsoft YaHei" panose="020B0503020204020204" pitchFamily="34" charset="-122"/>
              <a:ea typeface="Microsoft YaHei" panose="020B0503020204020204" pitchFamily="34" charset="-122"/>
            </a:endParaRPr>
          </a:p>
        </p:txBody>
      </p:sp>
      <p:sp>
        <p:nvSpPr>
          <p:cNvPr id="4" name="灯片编号占位符 3"/>
          <p:cNvSpPr>
            <a:spLocks noGrp="1"/>
          </p:cNvSpPr>
          <p:nvPr>
            <p:ph type="sldNum" sz="quarter" idx="10"/>
          </p:nvPr>
        </p:nvSpPr>
        <p:spPr/>
        <p:txBody>
          <a:bodyPr/>
          <a:lstStyle/>
          <a:p>
            <a:fld id="{C072AF99-A73B-44C9-96FA-736798B6D18B}" type="slidenum">
              <a:rPr lang="zh-CN" altLang="en-US" smtClean="0"/>
              <a:t>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072AF99-A73B-44C9-96FA-736798B6D18B}" type="slidenum">
              <a:rPr lang="zh-CN" altLang="en-US" smtClean="0"/>
              <a:t>29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pic>
        <p:nvPicPr>
          <p:cNvPr id="3" name="图片 2"/>
          <p:cNvPicPr>
            <a:picLocks noChangeAspect="1"/>
          </p:cNvPicPr>
          <p:nvPr userDrawn="1"/>
        </p:nvPicPr>
        <p:blipFill rotWithShape="1">
          <a:blip r:embed="rId3" cstate="print">
            <a:extLst>
              <a:ext uri="{28A0092B-C50C-407E-A947-70E740481C1C}">
                <a14:useLocalDpi xmlns:a14="http://schemas.microsoft.com/office/drawing/2010/main" val="0"/>
              </a:ext>
            </a:extLst>
          </a:blip>
          <a:srcRect l="50035"/>
          <a:stretch>
            <a:fillRect/>
          </a:stretch>
        </p:blipFill>
        <p:spPr>
          <a:xfrm>
            <a:off x="6100262" y="172"/>
            <a:ext cx="6091737" cy="68576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标题 5"/>
          <p:cNvSpPr txBox="1"/>
          <p:nvPr userDrawn="1"/>
        </p:nvSpPr>
        <p:spPr>
          <a:xfrm>
            <a:off x="3903374" y="6354356"/>
            <a:ext cx="5216525" cy="760412"/>
          </a:xfrm>
          <a:prstGeom prst="rect">
            <a:avLst/>
          </a:prstGeom>
          <a:noFill/>
        </p:spPr>
        <p:txBody>
          <a:bodyPr bIns="0" anchor="b">
            <a:normAutofit/>
          </a:bodyPr>
          <a:lstStyle>
            <a:lvl1pPr algn="ctr">
              <a:lnSpc>
                <a:spcPct val="90000"/>
              </a:lnSpc>
              <a:spcBef>
                <a:spcPct val="0"/>
              </a:spcBef>
              <a:buNone/>
              <a:defRPr sz="4000">
                <a:latin typeface="+mj-lt"/>
                <a:ea typeface="+mj-ea"/>
                <a:cs typeface="+mj-cs"/>
              </a:defRPr>
            </a:lvl1pPr>
          </a:lstStyle>
          <a:p>
            <a:pPr>
              <a:defRPr/>
            </a:pPr>
            <a:endParaRPr lang="zh-CN" altLang="en-US" kern="0" dirty="0">
              <a:solidFill>
                <a:schemeClr val="bg1"/>
              </a:solidFill>
              <a:latin typeface="Arial" panose="020B0604020202020204" pitchFamily="34" charset="0"/>
              <a:ea typeface="Arial" panose="020B0604020202020204" pitchFamily="34" charset="0"/>
            </a:endParaRPr>
          </a:p>
        </p:txBody>
      </p:sp>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图片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171"/>
            <a:ext cx="12192000" cy="6857657"/>
          </a:xfrm>
          <a:prstGeom prst="rect">
            <a:avLst/>
          </a:prstGeom>
        </p:spPr>
      </p:pic>
      <p:sp>
        <p:nvSpPr>
          <p:cNvPr id="16" name="矩形 15"/>
          <p:cNvSpPr/>
          <p:nvPr userDrawn="1"/>
        </p:nvSpPr>
        <p:spPr>
          <a:xfrm>
            <a:off x="220714" y="180872"/>
            <a:ext cx="3738880" cy="521970"/>
          </a:xfrm>
          <a:prstGeom prst="rect">
            <a:avLst/>
          </a:prstGeom>
          <a:noFill/>
        </p:spPr>
        <p:txBody>
          <a:bodyPr wrap="none">
            <a:spAutoFit/>
          </a:bodyPr>
          <a:lstStyle/>
          <a:p>
            <a:pPr algn="l"/>
            <a:r>
              <a:rPr lang="zh-CN" altLang="en-US" sz="2800" dirty="0">
                <a:solidFill>
                  <a:srgbClr val="3EA835"/>
                </a:solidFill>
                <a:latin typeface="Arial" panose="020B0604020202020204" pitchFamily="34" charset="0"/>
                <a:ea typeface="Arial" panose="020B0604020202020204" pitchFamily="34" charset="0"/>
              </a:rPr>
              <a:t>Add  your title here</a:t>
            </a:r>
            <a:endParaRPr lang="en-US" altLang="zh-CN" sz="2800" dirty="0">
              <a:solidFill>
                <a:srgbClr val="3EA835"/>
              </a:solidFill>
              <a:latin typeface="Arial" panose="020B0604020202020204" pitchFamily="34" charset="0"/>
              <a:ea typeface="Arial" panose="020B0604020202020204" pitchFamily="34" charset="0"/>
            </a:endParaRPr>
          </a:p>
        </p:txBody>
      </p:sp>
      <p:sp>
        <p:nvSpPr>
          <p:cNvPr id="17" name="矩形 16"/>
          <p:cNvSpPr/>
          <p:nvPr userDrawn="1"/>
        </p:nvSpPr>
        <p:spPr>
          <a:xfrm>
            <a:off x="220714" y="657676"/>
            <a:ext cx="8815234" cy="369332"/>
          </a:xfrm>
          <a:prstGeom prst="rect">
            <a:avLst/>
          </a:prstGeom>
        </p:spPr>
        <p:txBody>
          <a:bodyPr wrap="none">
            <a:spAutoFit/>
          </a:bodyPr>
          <a:lstStyle/>
          <a:p>
            <a:pPr algn="l"/>
            <a:r>
              <a:rPr lang="en-US" altLang="zh-CN" dirty="0">
                <a:solidFill>
                  <a:schemeClr val="bg1">
                    <a:lumMod val="65000"/>
                  </a:schemeClr>
                </a:solidFill>
                <a:latin typeface="Arial" panose="020B0604020202020204" pitchFamily="34" charset="0"/>
              </a:rPr>
              <a:t>Click add this section keywords detailed description of the contents of this paragraph</a:t>
            </a:r>
            <a:endParaRPr lang="zh-CN" altLang="en-US" dirty="0">
              <a:solidFill>
                <a:schemeClr val="bg1">
                  <a:lumMod val="65000"/>
                </a:schemeClr>
              </a:solidFill>
            </a:endParaRPr>
          </a:p>
        </p:txBody>
      </p:sp>
      <p:sp>
        <p:nvSpPr>
          <p:cNvPr id="19" name="矩形 18"/>
          <p:cNvSpPr/>
          <p:nvPr userDrawn="1"/>
        </p:nvSpPr>
        <p:spPr>
          <a:xfrm>
            <a:off x="0" y="6749142"/>
            <a:ext cx="12192000" cy="108858"/>
          </a:xfrm>
          <a:prstGeom prst="rect">
            <a:avLst/>
          </a:prstGeom>
          <a:gradFill>
            <a:gsLst>
              <a:gs pos="0">
                <a:srgbClr val="00783E"/>
              </a:gs>
              <a:gs pos="100000">
                <a:srgbClr val="3EA83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userDrawn="1"/>
        </p:nvSpPr>
        <p:spPr>
          <a:xfrm>
            <a:off x="0" y="209648"/>
            <a:ext cx="184826" cy="748526"/>
          </a:xfrm>
          <a:prstGeom prst="rect">
            <a:avLst/>
          </a:prstGeom>
          <a:solidFill>
            <a:srgbClr val="3EA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AutoShape 7"/>
          <p:cNvSpPr>
            <a:spLocks noChangeAspect="1" noChangeArrowheads="1" noTextEdit="1"/>
          </p:cNvSpPr>
          <p:nvPr userDrawn="1"/>
        </p:nvSpPr>
        <p:spPr bwMode="auto">
          <a:xfrm rot="16200000">
            <a:off x="-3191586" y="3191595"/>
            <a:ext cx="6858000" cy="4748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3081020" y="0"/>
            <a:ext cx="6498590" cy="922020"/>
          </a:xfrm>
          <a:prstGeom prst="rect">
            <a:avLst/>
          </a:prstGeom>
        </p:spPr>
        <p:txBody>
          <a:bodyPr wrap="square">
            <a:spAutoFit/>
          </a:bodyPr>
          <a:lstStyle/>
          <a:p>
            <a:pPr algn="ctr"/>
            <a:r>
              <a:rPr lang="en-US" altLang="zh-CN" sz="5400" b="1" dirty="0">
                <a:solidFill>
                  <a:schemeClr val="bg1"/>
                </a:solidFill>
                <a:latin typeface="Arial" panose="020B0604020202020204" pitchFamily="34" charset="0"/>
                <a:ea typeface="Arial" panose="020B0604020202020204" pitchFamily="34" charset="0"/>
              </a:rPr>
              <a:t>Capstone Project</a:t>
            </a:r>
            <a:endParaRPr lang="zh-CN" altLang="en-US" sz="5400" dirty="0"/>
          </a:p>
        </p:txBody>
      </p:sp>
      <p:sp>
        <p:nvSpPr>
          <p:cNvPr id="3" name="矩形 2"/>
          <p:cNvSpPr/>
          <p:nvPr/>
        </p:nvSpPr>
        <p:spPr>
          <a:xfrm>
            <a:off x="4406956" y="1008717"/>
            <a:ext cx="3465195" cy="891540"/>
          </a:xfrm>
          <a:prstGeom prst="rect">
            <a:avLst/>
          </a:prstGeom>
        </p:spPr>
        <p:txBody>
          <a:bodyPr wrap="none">
            <a:spAutoFit/>
            <a:scene3d>
              <a:camera prst="orthographicFront"/>
              <a:lightRig rig="soft" dir="t">
                <a:rot lat="0" lon="0" rev="15600000"/>
              </a:lightRig>
            </a:scene3d>
            <a:sp3d extrusionH="57150" prstMaterial="softEdge">
              <a:bevelT w="25400" h="38100"/>
            </a:sp3d>
          </a:bodyPr>
          <a:lstStyle/>
          <a:p>
            <a:pPr algn="l"/>
            <a:r>
              <a:rPr lang="en-US" altLang="zh-CN" sz="3600" dirty="0">
                <a:solidFill>
                  <a:schemeClr val="accent4"/>
                </a:solidFill>
                <a:latin typeface="Arial" panose="020B0604020202020204" pitchFamily="34" charset="0"/>
                <a:ea typeface="Arial" panose="020B0604020202020204" pitchFamily="34" charset="0"/>
              </a:rPr>
              <a:t>Shop For Home</a:t>
            </a:r>
            <a:r>
              <a:rPr lang="zh-CN" altLang="en-US" sz="1600" dirty="0">
                <a:solidFill>
                  <a:schemeClr val="accent4"/>
                </a:solidFill>
                <a:latin typeface="Arial" panose="020B0604020202020204" pitchFamily="34" charset="0"/>
                <a:ea typeface="Arial" panose="020B0604020202020204" pitchFamily="34" charset="0"/>
              </a:rPr>
              <a:t> </a:t>
            </a:r>
          </a:p>
          <a:p>
            <a:pPr algn="l"/>
            <a:r>
              <a:rPr lang="zh-CN" altLang="en-US" sz="1600" dirty="0">
                <a:solidFill>
                  <a:schemeClr val="accent4"/>
                </a:solidFill>
                <a:latin typeface="Arial" panose="020B0604020202020204" pitchFamily="34" charset="0"/>
                <a:ea typeface="Arial" panose="020B0604020202020204" pitchFamily="34" charset="0"/>
              </a:rPr>
              <a:t>       </a:t>
            </a:r>
          </a:p>
        </p:txBody>
      </p:sp>
      <p:cxnSp>
        <p:nvCxnSpPr>
          <p:cNvPr id="8" name="直接连接符 7"/>
          <p:cNvCxnSpPr/>
          <p:nvPr/>
        </p:nvCxnSpPr>
        <p:spPr>
          <a:xfrm flipV="1">
            <a:off x="2965705" y="921952"/>
            <a:ext cx="71280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 Box 5"/>
          <p:cNvSpPr txBox="1"/>
          <p:nvPr/>
        </p:nvSpPr>
        <p:spPr>
          <a:xfrm>
            <a:off x="8606790" y="3700145"/>
            <a:ext cx="3394710" cy="3046095"/>
          </a:xfrm>
          <a:prstGeom prst="rect">
            <a:avLst/>
          </a:prstGeom>
          <a:noFill/>
        </p:spPr>
        <p:txBody>
          <a:bodyPr wrap="square" rtlCol="0">
            <a:spAutoFit/>
          </a:bodyPr>
          <a:lstStyle/>
          <a:p>
            <a:r>
              <a:rPr lang="en-US" sz="3200"/>
              <a:t>by-</a:t>
            </a:r>
          </a:p>
          <a:p>
            <a:r>
              <a:rPr lang="en-US" sz="3200"/>
              <a:t>   S.Mounika</a:t>
            </a:r>
          </a:p>
          <a:p>
            <a:r>
              <a:rPr lang="en-US" sz="3200"/>
              <a:t>   Prasanna</a:t>
            </a:r>
          </a:p>
          <a:p>
            <a:r>
              <a:rPr lang="en-US" sz="3200"/>
              <a:t>   Nikhil khore</a:t>
            </a:r>
          </a:p>
          <a:p>
            <a:r>
              <a:rPr lang="en-US" sz="3200"/>
              <a:t>   Md Ayaz</a:t>
            </a:r>
          </a:p>
          <a:p>
            <a:r>
              <a:rPr lang="en-US" sz="3200">
                <a:sym typeface="+mn-ea"/>
              </a:rPr>
              <a:t>   B.Shreyank</a:t>
            </a:r>
            <a:endParaRPr lang="en-US" sz="3200"/>
          </a:p>
        </p:txBody>
      </p:sp>
      <p:sp>
        <p:nvSpPr>
          <p:cNvPr id="12" name="Rectangles 11"/>
          <p:cNvSpPr/>
          <p:nvPr/>
        </p:nvSpPr>
        <p:spPr>
          <a:xfrm>
            <a:off x="247015" y="3811905"/>
            <a:ext cx="3066415" cy="196215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3200" u="sng">
                <a:sym typeface="+mn-ea"/>
              </a:rPr>
              <a:t>java</a:t>
            </a:r>
            <a:r>
              <a:rPr lang="en-US" sz="3200">
                <a:sym typeface="+mn-ea"/>
              </a:rPr>
              <a:t>+</a:t>
            </a:r>
            <a:r>
              <a:rPr lang="en-US" sz="3200" u="sng">
                <a:sym typeface="+mn-ea"/>
              </a:rPr>
              <a:t>Gcp</a:t>
            </a:r>
            <a:r>
              <a:rPr lang="en-US" sz="3200">
                <a:sym typeface="+mn-ea"/>
              </a:rPr>
              <a:t>_</a:t>
            </a:r>
            <a:r>
              <a:rPr lang="en-US" sz="3200">
                <a:ln w="6600">
                  <a:solidFill>
                    <a:schemeClr val="accent2"/>
                  </a:solidFill>
                  <a:prstDash val="solid"/>
                </a:ln>
                <a:solidFill>
                  <a:srgbClr val="FFFFFF"/>
                </a:solidFill>
                <a:effectLst>
                  <a:outerShdw dist="38100" dir="2700000" algn="tl" rotWithShape="0">
                    <a:schemeClr val="accent2"/>
                  </a:outerShdw>
                </a:effectLst>
                <a:sym typeface="+mn-ea"/>
              </a:rPr>
              <a:t>C1</a:t>
            </a:r>
            <a:endParaRPr lang="en-US" sz="3200">
              <a:ln w="6600">
                <a:solidFill>
                  <a:schemeClr val="accent2"/>
                </a:solidFill>
                <a:prstDash val="solid"/>
              </a:ln>
              <a:solidFill>
                <a:srgbClr val="FFFFFF"/>
              </a:solidFill>
              <a:effectLst>
                <a:outerShdw dist="38100" dir="2700000" algn="tl" rotWithShape="0">
                  <a:schemeClr val="accent2"/>
                </a:outerShdw>
              </a:effectLst>
            </a:endParaRPr>
          </a:p>
          <a:p>
            <a:pPr algn="ctr"/>
            <a:r>
              <a:rPr lang="en-US" sz="3200" u="sng">
                <a:solidFill>
                  <a:schemeClr val="tx1"/>
                </a:solidFill>
                <a:effectLst>
                  <a:outerShdw blurRad="38100" dist="19050" dir="2700000" algn="tl" rotWithShape="0">
                    <a:schemeClr val="dk1">
                      <a:alpha val="40000"/>
                    </a:schemeClr>
                  </a:outerShdw>
                </a:effectLst>
                <a:sym typeface="+mn-ea"/>
              </a:rPr>
              <a:t>Group no</a:t>
            </a:r>
            <a:r>
              <a:rPr lang="en-US" sz="3200">
                <a:solidFill>
                  <a:schemeClr val="tx1"/>
                </a:solidFill>
                <a:effectLst>
                  <a:outerShdw blurRad="38100" dist="19050" dir="2700000" algn="tl" rotWithShape="0">
                    <a:schemeClr val="dk1">
                      <a:alpha val="40000"/>
                    </a:schemeClr>
                  </a:outerShdw>
                </a:effectLst>
                <a:sym typeface="+mn-ea"/>
              </a:rPr>
              <a:t>_</a:t>
            </a:r>
            <a:r>
              <a:rPr lang="en-US" sz="3200">
                <a:ln w="6600">
                  <a:solidFill>
                    <a:schemeClr val="accent2"/>
                  </a:solidFill>
                  <a:prstDash val="solid"/>
                </a:ln>
                <a:solidFill>
                  <a:srgbClr val="FFFFFF"/>
                </a:solidFill>
                <a:effectLst>
                  <a:outerShdw dist="38100" dir="2700000" algn="tl" rotWithShape="0">
                    <a:schemeClr val="accent2"/>
                  </a:outerShdw>
                </a:effectLst>
                <a:sym typeface="+mn-ea"/>
              </a:rPr>
              <a:t>07</a:t>
            </a:r>
            <a:endParaRPr lang="en-US" sz="3200"/>
          </a:p>
        </p:txBody>
      </p:sp>
      <p:sp>
        <p:nvSpPr>
          <p:cNvPr id="13" name="Text Box 12"/>
          <p:cNvSpPr txBox="1"/>
          <p:nvPr/>
        </p:nvSpPr>
        <p:spPr>
          <a:xfrm>
            <a:off x="2386330" y="2367280"/>
            <a:ext cx="7894320" cy="866140"/>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2800" dirty="0">
                <a:gradFill>
                  <a:gsLst>
                    <a:gs pos="0">
                      <a:srgbClr val="E30000"/>
                    </a:gs>
                    <a:gs pos="100000">
                      <a:srgbClr val="760303"/>
                    </a:gs>
                  </a:gsLst>
                  <a:lin scaled="0"/>
                </a:gradFill>
                <a:latin typeface="Arial" panose="020B0604020202020204" pitchFamily="34" charset="0"/>
                <a:ea typeface="Arial" panose="020B0604020202020204" pitchFamily="34" charset="0"/>
                <a:cs typeface="Arial" panose="020B0604020202020204" pitchFamily="34" charset="0"/>
              </a:rPr>
              <a:t>Welcome to the project presentation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67541"/>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home Page</a:t>
            </a:r>
          </a:p>
        </p:txBody>
      </p:sp>
      <p:pic>
        <p:nvPicPr>
          <p:cNvPr id="4" name="Picture 3" descr="Screenshot 2022-07-27 085729"/>
          <p:cNvPicPr>
            <a:picLocks noChangeAspect="1"/>
          </p:cNvPicPr>
          <p:nvPr/>
        </p:nvPicPr>
        <p:blipFill>
          <a:blip r:embed="rId2"/>
          <a:stretch>
            <a:fillRect/>
          </a:stretch>
        </p:blipFill>
        <p:spPr>
          <a:xfrm>
            <a:off x="1344295" y="1416685"/>
            <a:ext cx="9949180" cy="535305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My Wishlist </a:t>
            </a:r>
          </a:p>
        </p:txBody>
      </p:sp>
      <p:pic>
        <p:nvPicPr>
          <p:cNvPr id="4" name="Picture 3" descr="Screenshot 2022-07-27 085935"/>
          <p:cNvPicPr>
            <a:picLocks noChangeAspect="1"/>
          </p:cNvPicPr>
          <p:nvPr/>
        </p:nvPicPr>
        <p:blipFill>
          <a:blip r:embed="rId2"/>
          <a:stretch>
            <a:fillRect/>
          </a:stretch>
        </p:blipFill>
        <p:spPr>
          <a:xfrm>
            <a:off x="1137920" y="1318895"/>
            <a:ext cx="10319385" cy="55524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My Cart</a:t>
            </a:r>
          </a:p>
        </p:txBody>
      </p:sp>
      <p:pic>
        <p:nvPicPr>
          <p:cNvPr id="4" name="Picture 3" descr="Screenshot 2022-07-27 085904"/>
          <p:cNvPicPr>
            <a:picLocks noChangeAspect="1"/>
          </p:cNvPicPr>
          <p:nvPr/>
        </p:nvPicPr>
        <p:blipFill>
          <a:blip r:embed="rId2"/>
          <a:stretch>
            <a:fillRect/>
          </a:stretch>
        </p:blipFill>
        <p:spPr>
          <a:xfrm>
            <a:off x="864235" y="1228090"/>
            <a:ext cx="10463530" cy="56299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Order</a:t>
            </a:r>
          </a:p>
        </p:txBody>
      </p:sp>
      <p:pic>
        <p:nvPicPr>
          <p:cNvPr id="3" name="Picture 2" descr="Screenshot 2022-07-27 085947"/>
          <p:cNvPicPr>
            <a:picLocks noChangeAspect="1"/>
          </p:cNvPicPr>
          <p:nvPr/>
        </p:nvPicPr>
        <p:blipFill>
          <a:blip r:embed="rId2"/>
          <a:stretch>
            <a:fillRect/>
          </a:stretch>
        </p:blipFill>
        <p:spPr>
          <a:xfrm>
            <a:off x="1088390" y="1351915"/>
            <a:ext cx="10234295" cy="55060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81915"/>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Edit Profile</a:t>
            </a:r>
          </a:p>
        </p:txBody>
      </p:sp>
      <p:pic>
        <p:nvPicPr>
          <p:cNvPr id="4" name="Picture 3" descr="Screenshot 2022-07-27 090020"/>
          <p:cNvPicPr>
            <a:picLocks noChangeAspect="1"/>
          </p:cNvPicPr>
          <p:nvPr/>
        </p:nvPicPr>
        <p:blipFill>
          <a:blip r:embed="rId2"/>
          <a:stretch>
            <a:fillRect/>
          </a:stretch>
        </p:blipFill>
        <p:spPr>
          <a:xfrm>
            <a:off x="1345565" y="1243330"/>
            <a:ext cx="10451465" cy="56235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Admin Login</a:t>
            </a:r>
          </a:p>
        </p:txBody>
      </p:sp>
      <p:pic>
        <p:nvPicPr>
          <p:cNvPr id="4" name="Picture 3" descr="Screenshot 2022-07-27 085308"/>
          <p:cNvPicPr>
            <a:picLocks noChangeAspect="1"/>
          </p:cNvPicPr>
          <p:nvPr/>
        </p:nvPicPr>
        <p:blipFill>
          <a:blip r:embed="rId2"/>
          <a:stretch>
            <a:fillRect/>
          </a:stretch>
        </p:blipFill>
        <p:spPr>
          <a:xfrm>
            <a:off x="893445" y="1260475"/>
            <a:ext cx="10405110" cy="55975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52850" y="67541"/>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Admin product</a:t>
            </a:r>
          </a:p>
        </p:txBody>
      </p:sp>
      <p:pic>
        <p:nvPicPr>
          <p:cNvPr id="4" name="Picture 3" descr="Screenshot 2022-07-27 085500"/>
          <p:cNvPicPr>
            <a:picLocks noChangeAspect="1"/>
          </p:cNvPicPr>
          <p:nvPr/>
        </p:nvPicPr>
        <p:blipFill>
          <a:blip r:embed="rId2"/>
          <a:stretch>
            <a:fillRect/>
          </a:stretch>
        </p:blipFill>
        <p:spPr>
          <a:xfrm>
            <a:off x="1214755" y="1332865"/>
            <a:ext cx="10269220" cy="552513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Admin Discount</a:t>
            </a:r>
          </a:p>
        </p:txBody>
      </p:sp>
      <p:pic>
        <p:nvPicPr>
          <p:cNvPr id="4" name="Picture 3" descr="Screenshot 2022-07-27 085621"/>
          <p:cNvPicPr>
            <a:picLocks noChangeAspect="1"/>
          </p:cNvPicPr>
          <p:nvPr/>
        </p:nvPicPr>
        <p:blipFill>
          <a:blip r:embed="rId2"/>
          <a:stretch>
            <a:fillRect/>
          </a:stretch>
        </p:blipFill>
        <p:spPr>
          <a:xfrm>
            <a:off x="818515" y="1199515"/>
            <a:ext cx="10516870" cy="56584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Admin User</a:t>
            </a:r>
          </a:p>
        </p:txBody>
      </p:sp>
      <p:pic>
        <p:nvPicPr>
          <p:cNvPr id="3" name="Picture 2" descr="Screenshot 2022-07-27 085641"/>
          <p:cNvPicPr>
            <a:picLocks noChangeAspect="1"/>
          </p:cNvPicPr>
          <p:nvPr/>
        </p:nvPicPr>
        <p:blipFill>
          <a:blip r:embed="rId2"/>
          <a:stretch>
            <a:fillRect/>
          </a:stretch>
        </p:blipFill>
        <p:spPr>
          <a:xfrm>
            <a:off x="1349375" y="1378585"/>
            <a:ext cx="10184130" cy="54794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51200" y="387927"/>
            <a:ext cx="5477164" cy="517237"/>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800"/>
              <a:t>Deployment of Project on Cloud</a:t>
            </a:r>
          </a:p>
        </p:txBody>
      </p:sp>
      <p:pic>
        <p:nvPicPr>
          <p:cNvPr id="2" name="Picture 1" descr="WhatsApp Image 2022-07-29 at 3.25.04 PM"/>
          <p:cNvPicPr>
            <a:picLocks noChangeAspect="1"/>
          </p:cNvPicPr>
          <p:nvPr/>
        </p:nvPicPr>
        <p:blipFill>
          <a:blip r:embed="rId2"/>
          <a:stretch>
            <a:fillRect/>
          </a:stretch>
        </p:blipFill>
        <p:spPr>
          <a:xfrm>
            <a:off x="768350" y="1214120"/>
            <a:ext cx="10441940" cy="58572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组合 11"/>
          <p:cNvGrpSpPr/>
          <p:nvPr/>
        </p:nvGrpSpPr>
        <p:grpSpPr>
          <a:xfrm>
            <a:off x="7246347" y="396500"/>
            <a:ext cx="3900311" cy="823022"/>
            <a:chOff x="6146800" y="2928189"/>
            <a:chExt cx="3900311" cy="823022"/>
          </a:xfrm>
        </p:grpSpPr>
        <p:sp>
          <p:nvSpPr>
            <p:cNvPr id="13" name="文本框 12"/>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zh-CN" altLang="en-US" sz="16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Intoduction</a:t>
              </a:r>
            </a:p>
          </p:txBody>
        </p:sp>
        <p:sp>
          <p:nvSpPr>
            <p:cNvPr id="14"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1</a:t>
              </a:r>
              <a:endParaRPr lang="zh-CN" altLang="en-US" dirty="0">
                <a:solidFill>
                  <a:schemeClr val="bg1"/>
                </a:solidFill>
                <a:latin typeface="Arial" panose="020B0604020202020204" pitchFamily="34" charset="0"/>
                <a:ea typeface="Arial" panose="020B0604020202020204" pitchFamily="34" charset="0"/>
              </a:endParaRPr>
            </a:p>
          </p:txBody>
        </p:sp>
      </p:grpSp>
      <p:grpSp>
        <p:nvGrpSpPr>
          <p:cNvPr id="15" name="组合 14"/>
          <p:cNvGrpSpPr/>
          <p:nvPr/>
        </p:nvGrpSpPr>
        <p:grpSpPr>
          <a:xfrm>
            <a:off x="7246488" y="1325884"/>
            <a:ext cx="3900311" cy="823022"/>
            <a:chOff x="6146800" y="2928189"/>
            <a:chExt cx="3900311" cy="823022"/>
          </a:xfrm>
        </p:grpSpPr>
        <p:sp>
          <p:nvSpPr>
            <p:cNvPr id="16" name="文本框 15"/>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zh-CN" altLang="en-US" sz="16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Technology Required</a:t>
              </a:r>
            </a:p>
          </p:txBody>
        </p:sp>
        <p:sp>
          <p:nvSpPr>
            <p:cNvPr id="17"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2</a:t>
              </a:r>
              <a:endParaRPr lang="zh-CN" altLang="en-US" dirty="0">
                <a:solidFill>
                  <a:schemeClr val="bg1"/>
                </a:solidFill>
                <a:latin typeface="Arial" panose="020B0604020202020204" pitchFamily="34" charset="0"/>
                <a:ea typeface="Arial" panose="020B0604020202020204" pitchFamily="34" charset="0"/>
              </a:endParaRPr>
            </a:p>
          </p:txBody>
        </p:sp>
      </p:grpSp>
      <p:grpSp>
        <p:nvGrpSpPr>
          <p:cNvPr id="18" name="组合 17"/>
          <p:cNvGrpSpPr/>
          <p:nvPr/>
        </p:nvGrpSpPr>
        <p:grpSpPr>
          <a:xfrm>
            <a:off x="7246347" y="2486790"/>
            <a:ext cx="3900311" cy="823022"/>
            <a:chOff x="6146800" y="2928189"/>
            <a:chExt cx="3900311" cy="823022"/>
          </a:xfrm>
        </p:grpSpPr>
        <p:sp>
          <p:nvSpPr>
            <p:cNvPr id="19" name="文本框 18"/>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zh-CN" altLang="en-US" sz="16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Software Required</a:t>
              </a:r>
            </a:p>
          </p:txBody>
        </p:sp>
        <p:sp>
          <p:nvSpPr>
            <p:cNvPr id="20"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3</a:t>
              </a:r>
              <a:endParaRPr lang="zh-CN" altLang="en-US" dirty="0">
                <a:solidFill>
                  <a:schemeClr val="bg1"/>
                </a:solidFill>
                <a:latin typeface="Arial" panose="020B0604020202020204" pitchFamily="34" charset="0"/>
                <a:ea typeface="Arial" panose="020B0604020202020204" pitchFamily="34" charset="0"/>
              </a:endParaRPr>
            </a:p>
          </p:txBody>
        </p:sp>
      </p:grpSp>
      <p:grpSp>
        <p:nvGrpSpPr>
          <p:cNvPr id="21" name="组合 20"/>
          <p:cNvGrpSpPr/>
          <p:nvPr/>
        </p:nvGrpSpPr>
        <p:grpSpPr>
          <a:xfrm>
            <a:off x="7246488" y="3661925"/>
            <a:ext cx="3900311" cy="823022"/>
            <a:chOff x="6146800" y="2928189"/>
            <a:chExt cx="3900311" cy="823022"/>
          </a:xfrm>
        </p:grpSpPr>
        <p:sp>
          <p:nvSpPr>
            <p:cNvPr id="22" name="文本框 21"/>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Frontend  Content</a:t>
              </a:r>
            </a:p>
          </p:txBody>
        </p:sp>
        <p:sp>
          <p:nvSpPr>
            <p:cNvPr id="23"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4</a:t>
              </a:r>
              <a:endParaRPr lang="zh-CN" altLang="en-US" dirty="0">
                <a:solidFill>
                  <a:schemeClr val="bg1"/>
                </a:solidFill>
                <a:latin typeface="Arial" panose="020B0604020202020204" pitchFamily="34" charset="0"/>
                <a:ea typeface="Arial" panose="020B0604020202020204" pitchFamily="34" charset="0"/>
              </a:endParaRPr>
            </a:p>
          </p:txBody>
        </p:sp>
      </p:grpSp>
      <p:sp>
        <p:nvSpPr>
          <p:cNvPr id="24" name="矩形 23"/>
          <p:cNvSpPr/>
          <p:nvPr/>
        </p:nvSpPr>
        <p:spPr>
          <a:xfrm>
            <a:off x="1138198" y="1793308"/>
            <a:ext cx="3598545" cy="1445260"/>
          </a:xfrm>
          <a:prstGeom prst="rect">
            <a:avLst/>
          </a:prstGeom>
        </p:spPr>
        <p:txBody>
          <a:bodyPr wrap="none">
            <a:spAutoFit/>
          </a:bodyPr>
          <a:lstStyle/>
          <a:p>
            <a:pPr algn="ctr"/>
            <a:r>
              <a:rPr lang="en-US" altLang="zh-CN" sz="8800" b="1" dirty="0">
                <a:solidFill>
                  <a:schemeClr val="bg1"/>
                </a:solidFill>
                <a:latin typeface="Arial" panose="020B0604020202020204" pitchFamily="34" charset="0"/>
                <a:ea typeface="Arial" panose="020B0604020202020204" pitchFamily="34" charset="0"/>
              </a:rPr>
              <a:t>INDEX</a:t>
            </a:r>
          </a:p>
        </p:txBody>
      </p:sp>
      <p:sp>
        <p:nvSpPr>
          <p:cNvPr id="26" name="矩形 25"/>
          <p:cNvSpPr/>
          <p:nvPr/>
        </p:nvSpPr>
        <p:spPr>
          <a:xfrm>
            <a:off x="1765314" y="5537313"/>
            <a:ext cx="1986280" cy="368300"/>
          </a:xfrm>
          <a:prstGeom prst="rect">
            <a:avLst/>
          </a:prstGeom>
          <a:noFill/>
        </p:spPr>
        <p:txBody>
          <a:bodyPr wrap="none">
            <a:spAutoFit/>
          </a:bodyPr>
          <a:lstStyle/>
          <a:p>
            <a:pPr algn="l"/>
            <a:r>
              <a:rPr lang="en-US" altLang="zh-CN" dirty="0">
                <a:solidFill>
                  <a:schemeClr val="bg1"/>
                </a:solidFill>
                <a:latin typeface="Arial" panose="020B0604020202020204" pitchFamily="34" charset="0"/>
                <a:ea typeface="Arial" panose="020B0604020202020204" pitchFamily="34" charset="0"/>
              </a:rPr>
              <a:t>Shop From Home</a:t>
            </a:r>
          </a:p>
        </p:txBody>
      </p:sp>
      <p:cxnSp>
        <p:nvCxnSpPr>
          <p:cNvPr id="27" name="直接连接符 26"/>
          <p:cNvCxnSpPr/>
          <p:nvPr/>
        </p:nvCxnSpPr>
        <p:spPr>
          <a:xfrm flipV="1">
            <a:off x="-227" y="3238508"/>
            <a:ext cx="573578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 name="组合 11"/>
          <p:cNvGrpSpPr/>
          <p:nvPr/>
        </p:nvGrpSpPr>
        <p:grpSpPr>
          <a:xfrm>
            <a:off x="7246347" y="4828800"/>
            <a:ext cx="3900311" cy="823022"/>
            <a:chOff x="6146800" y="2928189"/>
            <a:chExt cx="3900311" cy="823022"/>
          </a:xfrm>
        </p:grpSpPr>
        <p:sp>
          <p:nvSpPr>
            <p:cNvPr id="3" name="文本框 12"/>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Backend Content</a:t>
              </a:r>
            </a:p>
          </p:txBody>
        </p:sp>
        <p:sp>
          <p:nvSpPr>
            <p:cNvPr id="4"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5</a:t>
              </a:r>
            </a:p>
          </p:txBody>
        </p:sp>
      </p:grpSp>
      <p:grpSp>
        <p:nvGrpSpPr>
          <p:cNvPr id="5" name="组合 11"/>
          <p:cNvGrpSpPr/>
          <p:nvPr/>
        </p:nvGrpSpPr>
        <p:grpSpPr>
          <a:xfrm>
            <a:off x="7246347" y="5995930"/>
            <a:ext cx="3900311" cy="823022"/>
            <a:chOff x="6146800" y="2928189"/>
            <a:chExt cx="3900311" cy="823022"/>
          </a:xfrm>
        </p:grpSpPr>
        <p:sp>
          <p:nvSpPr>
            <p:cNvPr id="6" name="文本框 12"/>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Conclusion</a:t>
              </a:r>
            </a:p>
          </p:txBody>
        </p:sp>
        <p:sp>
          <p:nvSpPr>
            <p:cNvPr id="7"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6</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05 PM"/>
          <p:cNvPicPr>
            <a:picLocks noChangeAspect="1"/>
          </p:cNvPicPr>
          <p:nvPr/>
        </p:nvPicPr>
        <p:blipFill>
          <a:blip r:embed="rId2"/>
          <a:stretch>
            <a:fillRect/>
          </a:stretch>
        </p:blipFill>
        <p:spPr>
          <a:xfrm>
            <a:off x="614680" y="624840"/>
            <a:ext cx="10962640" cy="61493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05 PM (1)"/>
          <p:cNvPicPr>
            <a:picLocks noChangeAspect="1"/>
          </p:cNvPicPr>
          <p:nvPr/>
        </p:nvPicPr>
        <p:blipFill>
          <a:blip r:embed="rId2"/>
          <a:stretch>
            <a:fillRect/>
          </a:stretch>
        </p:blipFill>
        <p:spPr>
          <a:xfrm>
            <a:off x="581660" y="707390"/>
            <a:ext cx="10964545" cy="615061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06 PM"/>
          <p:cNvPicPr>
            <a:picLocks noChangeAspect="1"/>
          </p:cNvPicPr>
          <p:nvPr/>
        </p:nvPicPr>
        <p:blipFill>
          <a:blip r:embed="rId2"/>
          <a:stretch>
            <a:fillRect/>
          </a:stretch>
        </p:blipFill>
        <p:spPr>
          <a:xfrm>
            <a:off x="1099185" y="991235"/>
            <a:ext cx="9994265" cy="560641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06 PM (1)"/>
          <p:cNvPicPr>
            <a:picLocks noChangeAspect="1"/>
          </p:cNvPicPr>
          <p:nvPr/>
        </p:nvPicPr>
        <p:blipFill>
          <a:blip r:embed="rId2"/>
          <a:stretch>
            <a:fillRect/>
          </a:stretch>
        </p:blipFill>
        <p:spPr>
          <a:xfrm>
            <a:off x="1153795" y="1166495"/>
            <a:ext cx="9883775" cy="554418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19 PM"/>
          <p:cNvPicPr>
            <a:picLocks noChangeAspect="1"/>
          </p:cNvPicPr>
          <p:nvPr/>
        </p:nvPicPr>
        <p:blipFill>
          <a:blip r:embed="rId2"/>
          <a:stretch>
            <a:fillRect/>
          </a:stretch>
        </p:blipFill>
        <p:spPr>
          <a:xfrm>
            <a:off x="534035" y="990600"/>
            <a:ext cx="11322685" cy="549846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3.25.19 PM (1)"/>
          <p:cNvPicPr>
            <a:picLocks noChangeAspect="1"/>
          </p:cNvPicPr>
          <p:nvPr/>
        </p:nvPicPr>
        <p:blipFill>
          <a:blip r:embed="rId2"/>
          <a:stretch>
            <a:fillRect/>
          </a:stretch>
        </p:blipFill>
        <p:spPr>
          <a:xfrm>
            <a:off x="360680" y="960120"/>
            <a:ext cx="11356975" cy="55149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hatsApp Image 2022-07-29 at 1.25.28 PM"/>
          <p:cNvPicPr>
            <a:picLocks noChangeAspect="1"/>
          </p:cNvPicPr>
          <p:nvPr/>
        </p:nvPicPr>
        <p:blipFill>
          <a:blip r:embed="rId2"/>
          <a:stretch>
            <a:fillRect/>
          </a:stretch>
        </p:blipFill>
        <p:spPr>
          <a:xfrm>
            <a:off x="419100" y="931545"/>
            <a:ext cx="11052810" cy="58026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825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Advantages </a:t>
            </a:r>
          </a:p>
        </p:txBody>
      </p:sp>
      <p:sp>
        <p:nvSpPr>
          <p:cNvPr id="4" name="Text Box 3"/>
          <p:cNvSpPr txBox="1"/>
          <p:nvPr/>
        </p:nvSpPr>
        <p:spPr>
          <a:xfrm>
            <a:off x="834390" y="2152015"/>
            <a:ext cx="9833610" cy="3784600"/>
          </a:xfrm>
          <a:prstGeom prst="rect">
            <a:avLst/>
          </a:prstGeom>
          <a:noFill/>
        </p:spPr>
        <p:txBody>
          <a:bodyPr wrap="square" rtlCol="0">
            <a:spAutoFit/>
          </a:bodyPr>
          <a:lstStyle/>
          <a:p>
            <a:r>
              <a:rPr lang="en-US" sz="2000"/>
              <a:t>1). Faster buying process: Customers can spend less time shopping for what they want.</a:t>
            </a:r>
          </a:p>
          <a:p>
            <a:endParaRPr lang="en-US" sz="2000"/>
          </a:p>
          <a:p>
            <a:r>
              <a:rPr lang="en-US" sz="2000"/>
              <a:t>2).     In the proposed  system customer not need to go to the shop for buying the products.He can order the  product .</a:t>
            </a:r>
          </a:p>
          <a:p>
            <a:endParaRPr lang="en-US" sz="2000"/>
          </a:p>
          <a:p>
            <a:r>
              <a:rPr lang="en-US" sz="2000"/>
              <a:t>3).  Customer also wish to buy through the application in his smartphone</a:t>
            </a:r>
          </a:p>
          <a:p>
            <a:endParaRPr lang="en-US" sz="2000"/>
          </a:p>
          <a:p>
            <a:r>
              <a:rPr lang="en-US" sz="2000"/>
              <a:t>4). Cost Reduction : One of the biggest advantages of ecommerce to business that keep sellers interested in online selling is cost reduction</a:t>
            </a:r>
          </a:p>
          <a:p>
            <a:endParaRPr lang="en-US" sz="2000"/>
          </a:p>
          <a:p>
            <a:r>
              <a:rPr lang="en-US" sz="2000"/>
              <a:t>5).Searching :customer search the product int the particular product list </a:t>
            </a:r>
          </a:p>
          <a:p>
            <a:endParaRPr lang="en-US" sz="20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2971800" y="123825"/>
            <a:ext cx="6153150" cy="1104900"/>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5400" dirty="0">
                <a:solidFill>
                  <a:schemeClr val="bg1"/>
                </a:solidFill>
                <a:latin typeface="Arial" panose="020B0604020202020204" pitchFamily="34" charset="0"/>
                <a:ea typeface="Arial" panose="020B0604020202020204" pitchFamily="34" charset="0"/>
                <a:cs typeface="Arial" panose="020B0604020202020204" pitchFamily="34" charset="0"/>
              </a:rPr>
              <a:t>Conclusion</a:t>
            </a:r>
          </a:p>
        </p:txBody>
      </p:sp>
      <p:sp>
        <p:nvSpPr>
          <p:cNvPr id="3" name="Text Box 2"/>
          <p:cNvSpPr txBox="1"/>
          <p:nvPr/>
        </p:nvSpPr>
        <p:spPr>
          <a:xfrm>
            <a:off x="781050" y="2296160"/>
            <a:ext cx="10858500" cy="4133215"/>
          </a:xfrm>
          <a:prstGeom prst="rect">
            <a:avLst/>
          </a:prstGeom>
          <a:gradFill>
            <a:gsLst>
              <a:gs pos="0">
                <a:srgbClr val="00783E"/>
              </a:gs>
              <a:gs pos="100000">
                <a:srgbClr val="3EA835"/>
              </a:gs>
            </a:gsLst>
            <a:lin ang="0" scaled="0"/>
          </a:gradFill>
          <a:effectLst/>
        </p:spPr>
        <p:txBody>
          <a:bodyPr lIns="180000" anchor="ctr"/>
          <a:lstStyle/>
          <a:p>
            <a:pPr algn="l">
              <a:defRPr/>
            </a:pPr>
            <a:r>
              <a:rPr lang="en-US" altLang="zh-CN" sz="2800" dirty="0">
                <a:solidFill>
                  <a:schemeClr val="bg1"/>
                </a:solidFill>
                <a:latin typeface="Arial" panose="020B0604020202020204" pitchFamily="34" charset="0"/>
                <a:ea typeface="Arial" panose="020B0604020202020204" pitchFamily="34" charset="0"/>
                <a:cs typeface="Arial" panose="020B0604020202020204" pitchFamily="34" charset="0"/>
              </a:rPr>
              <a:t>ShopFor Home is a user friendly web Application made for ShopForHome Store. User Can Search For Product ,Add the product in to the cart ,Add the product in to wishlist easily.</a:t>
            </a:r>
          </a:p>
          <a:p>
            <a:pPr algn="l">
              <a:defRPr/>
            </a:pPr>
            <a:r>
              <a:rPr lang="en-US" altLang="zh-CN" sz="2800" dirty="0">
                <a:solidFill>
                  <a:schemeClr val="bg1"/>
                </a:solidFill>
                <a:latin typeface="Arial" panose="020B0604020202020204" pitchFamily="34" charset="0"/>
                <a:ea typeface="Arial" panose="020B0604020202020204" pitchFamily="34" charset="0"/>
                <a:cs typeface="Arial" panose="020B0604020202020204" pitchFamily="34" charset="0"/>
              </a:rPr>
              <a:t>Despite of covid of Covid19  this web application can be used to run a business online successfully.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2724738" y="2582585"/>
            <a:ext cx="6428105" cy="2214880"/>
          </a:xfrm>
          <a:prstGeom prst="rect">
            <a:avLst/>
          </a:prstGeom>
          <a:noFill/>
        </p:spPr>
        <p:txBody>
          <a:bodyPr wrap="none">
            <a:spAutoFit/>
          </a:bodyPr>
          <a:lstStyle/>
          <a:p>
            <a:r>
              <a:rPr lang="en-US" altLang="zh-CN" sz="13800" dirty="0">
                <a:solidFill>
                  <a:schemeClr val="bg1"/>
                </a:solidFill>
                <a:latin typeface="Arial" panose="020B0604020202020204" pitchFamily="34" charset="0"/>
                <a:ea typeface="Arial" panose="020B0604020202020204" pitchFamily="34" charset="0"/>
              </a:rPr>
              <a:t>Thanks</a:t>
            </a:r>
            <a:endParaRPr lang="en-US" altLang="zh-CN" sz="23900" b="1" dirty="0">
              <a:solidFill>
                <a:schemeClr val="bg1"/>
              </a:solidFill>
              <a:latin typeface="Arial" panose="020B0604020202020204" pitchFamily="34" charset="0"/>
              <a:ea typeface="Arial" panose="020B0604020202020204" pitchFamily="34" charset="0"/>
            </a:endParaRPr>
          </a:p>
        </p:txBody>
      </p:sp>
      <p:sp>
        <p:nvSpPr>
          <p:cNvPr id="16" name="矩形 15"/>
          <p:cNvSpPr/>
          <p:nvPr/>
        </p:nvSpPr>
        <p:spPr>
          <a:xfrm>
            <a:off x="3860962" y="4986144"/>
            <a:ext cx="4156710" cy="368300"/>
          </a:xfrm>
          <a:prstGeom prst="rect">
            <a:avLst/>
          </a:prstGeom>
          <a:noFill/>
        </p:spPr>
        <p:txBody>
          <a:bodyPr wrap="none">
            <a:spAutoFit/>
          </a:bodyPr>
          <a:lstStyle/>
          <a:p>
            <a:r>
              <a:rPr lang="en-US" altLang="zh-CN" dirty="0">
                <a:solidFill>
                  <a:schemeClr val="bg1"/>
                </a:solidFill>
                <a:latin typeface="Arial" panose="020B0604020202020204" pitchFamily="34" charset="0"/>
                <a:ea typeface="Arial" panose="020B0604020202020204" pitchFamily="34" charset="0"/>
              </a:rPr>
              <a:t>The original </a:t>
            </a:r>
            <a:r>
              <a:rPr lang="en-US" altLang="zh-CN" dirty="0" err="1">
                <a:solidFill>
                  <a:schemeClr val="bg1"/>
                </a:solidFill>
                <a:latin typeface="Arial" panose="020B0604020202020204" pitchFamily="34" charset="0"/>
                <a:ea typeface="Arial" panose="020B0604020202020204" pitchFamily="34" charset="0"/>
              </a:rPr>
              <a:t>PowerPoint</a:t>
            </a:r>
            <a:r>
              <a:rPr lang="en-US" altLang="zh-CN" dirty="0">
                <a:solidFill>
                  <a:schemeClr val="bg1"/>
                </a:solidFill>
                <a:latin typeface="Arial" panose="020B0604020202020204" pitchFamily="34" charset="0"/>
                <a:ea typeface="Arial" panose="020B0604020202020204" pitchFamily="34" charset="0"/>
              </a:rPr>
              <a:t> Template</a:t>
            </a:r>
          </a:p>
        </p:txBody>
      </p:sp>
      <p:sp>
        <p:nvSpPr>
          <p:cNvPr id="9" name="Freeform 5"/>
          <p:cNvSpPr/>
          <p:nvPr/>
        </p:nvSpPr>
        <p:spPr bwMode="auto">
          <a:xfrm>
            <a:off x="5595370" y="798786"/>
            <a:ext cx="1001260" cy="1155153"/>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solidFill>
            <a:schemeClr val="bg1"/>
          </a:solidFill>
          <a:ln>
            <a:noFill/>
          </a:ln>
        </p:spPr>
        <p:txBody>
          <a:bodyPr vert="horz" wrap="square" lIns="91440" tIns="45720" rIns="91440" bIns="45720" numCol="1" anchor="ctr" anchorCtr="0" compatLnSpc="1"/>
          <a:lstStyle/>
          <a:p>
            <a:pPr algn="ctr"/>
            <a:r>
              <a:rPr lang="en-US" altLang="zh-CN" dirty="0">
                <a:solidFill>
                  <a:srgbClr val="3EA835"/>
                </a:solidFill>
                <a:latin typeface="Arial" panose="020B0604020202020204" pitchFamily="34" charset="0"/>
                <a:ea typeface="Arial" panose="020B0604020202020204" pitchFamily="34" charset="0"/>
              </a:rPr>
              <a:t>LOGO</a:t>
            </a:r>
            <a:endParaRPr lang="zh-CN" altLang="en-US" dirty="0">
              <a:solidFill>
                <a:srgbClr val="3EA835"/>
              </a:solidFill>
              <a:latin typeface="Arial" panose="020B0604020202020204" pitchFamily="34" charset="0"/>
              <a:ea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3782939" y="98552"/>
            <a:ext cx="4626610" cy="1014730"/>
          </a:xfrm>
          <a:prstGeom prst="rect">
            <a:avLst/>
          </a:prstGeom>
          <a:noFill/>
        </p:spPr>
        <p:txBody>
          <a:bodyPr wrap="none">
            <a:spAutoFit/>
          </a:bodyPr>
          <a:lstStyle/>
          <a:p>
            <a:pPr algn="ctr"/>
            <a:r>
              <a:rPr lang="en-US" altLang="zh-CN" sz="6000" b="1" dirty="0">
                <a:gradFill>
                  <a:gsLst>
                    <a:gs pos="0">
                      <a:srgbClr val="00783E"/>
                    </a:gs>
                    <a:gs pos="100000">
                      <a:srgbClr val="3EA835"/>
                    </a:gs>
                  </a:gsLst>
                  <a:lin ang="10800000" scaled="0"/>
                </a:gradFill>
                <a:latin typeface="Arial" panose="020B0604020202020204" pitchFamily="34" charset="0"/>
                <a:ea typeface="Arial" panose="020B0604020202020204" pitchFamily="34" charset="0"/>
              </a:rPr>
              <a:t>Introduction</a:t>
            </a:r>
          </a:p>
        </p:txBody>
      </p:sp>
      <p:sp>
        <p:nvSpPr>
          <p:cNvPr id="13" name="矩形 12"/>
          <p:cNvSpPr/>
          <p:nvPr/>
        </p:nvSpPr>
        <p:spPr>
          <a:xfrm>
            <a:off x="703580" y="1464310"/>
            <a:ext cx="9098915" cy="1198880"/>
          </a:xfrm>
          <a:prstGeom prst="rect">
            <a:avLst/>
          </a:prstGeom>
          <a:noFill/>
        </p:spPr>
        <p:txBody>
          <a:bodyPr wrap="square">
            <a:spAutoFit/>
          </a:bodyPr>
          <a:lstStyle/>
          <a:p>
            <a:pPr algn="l"/>
            <a:r>
              <a:rPr lang="en-US" altLang="zh-CN" sz="2400" dirty="0">
                <a:gradFill>
                  <a:gsLst>
                    <a:gs pos="0">
                      <a:srgbClr val="00783E"/>
                    </a:gs>
                    <a:gs pos="100000">
                      <a:srgbClr val="3EA835"/>
                    </a:gs>
                  </a:gsLst>
                  <a:lin ang="10800000" scaled="0"/>
                </a:gradFill>
                <a:latin typeface="Arial" panose="020B0604020202020204" pitchFamily="34" charset="0"/>
                <a:ea typeface="Arial" panose="020B0604020202020204" pitchFamily="34" charset="0"/>
              </a:rPr>
              <a:t>ShopFromHome   is a web application for shopping the home        decor stuff such as dinning tavles,hanging light ,croceries and  other home decoration are available  </a:t>
            </a:r>
          </a:p>
        </p:txBody>
      </p:sp>
      <p:sp>
        <p:nvSpPr>
          <p:cNvPr id="2" name="Notched Right Arrow 1"/>
          <p:cNvSpPr/>
          <p:nvPr/>
        </p:nvSpPr>
        <p:spPr>
          <a:xfrm>
            <a:off x="57150" y="1675765"/>
            <a:ext cx="628015" cy="24765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Notched Right Arrow 2"/>
          <p:cNvSpPr/>
          <p:nvPr/>
        </p:nvSpPr>
        <p:spPr>
          <a:xfrm>
            <a:off x="108585" y="3014345"/>
            <a:ext cx="594995" cy="22352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Box 4"/>
          <p:cNvSpPr txBox="1"/>
          <p:nvPr/>
        </p:nvSpPr>
        <p:spPr>
          <a:xfrm>
            <a:off x="661035" y="3014345"/>
            <a:ext cx="8896350" cy="781050"/>
          </a:xfrm>
          <a:prstGeom prst="rect">
            <a:avLst/>
          </a:prstGeom>
          <a:noFill/>
          <a:effectLst/>
        </p:spPr>
        <p:txBody>
          <a:bodyPr lIns="180000" anchor="ctr"/>
          <a:lstStyle/>
          <a:p>
            <a:pPr algn="l">
              <a:defRPr/>
            </a:pPr>
            <a:r>
              <a:rPr lang="en-US" altLang="zh-CN" sz="2400" dirty="0">
                <a:solidFill>
                  <a:srgbClr val="00B050"/>
                </a:solidFill>
                <a:latin typeface="Arial" panose="020B0604020202020204" pitchFamily="34" charset="0"/>
                <a:ea typeface="Arial" panose="020B0604020202020204" pitchFamily="34" charset="0"/>
                <a:cs typeface="Arial" panose="020B0604020202020204" pitchFamily="34" charset="0"/>
              </a:rPr>
              <a:t>Online shops give us the opportunity to shop 24/7, and also reward us with a ‘no pollution’ shopping experience.</a:t>
            </a:r>
          </a:p>
        </p:txBody>
      </p:sp>
      <p:sp>
        <p:nvSpPr>
          <p:cNvPr id="8" name="Text Box 7"/>
          <p:cNvSpPr txBox="1"/>
          <p:nvPr/>
        </p:nvSpPr>
        <p:spPr>
          <a:xfrm>
            <a:off x="703580" y="4259580"/>
            <a:ext cx="10001250" cy="1238250"/>
          </a:xfrm>
          <a:prstGeom prst="rect">
            <a:avLst/>
          </a:prstGeom>
          <a:noFill/>
          <a:effectLst/>
        </p:spPr>
        <p:txBody>
          <a:bodyPr lIns="180000" anchor="ctr"/>
          <a:lstStyle/>
          <a:p>
            <a:pPr algn="l">
              <a:defRPr/>
            </a:pPr>
            <a:r>
              <a:rPr lang="en-US" altLang="zh-CN" sz="2400" dirty="0">
                <a:solidFill>
                  <a:srgbClr val="00B050"/>
                </a:solidFill>
                <a:latin typeface="Arial" panose="020B0604020202020204" pitchFamily="34" charset="0"/>
                <a:ea typeface="Arial" panose="020B0604020202020204" pitchFamily="34" charset="0"/>
                <a:cs typeface="Arial" panose="020B0604020202020204" pitchFamily="34" charset="0"/>
              </a:rPr>
              <a:t>Online shopping can save time for both the buyer and retailer,</a:t>
            </a:r>
          </a:p>
          <a:p>
            <a:pPr algn="l">
              <a:defRPr/>
            </a:pPr>
            <a:r>
              <a:rPr lang="en-US" altLang="zh-CN" sz="2400" dirty="0">
                <a:solidFill>
                  <a:srgbClr val="00B050"/>
                </a:solidFill>
                <a:latin typeface="Arial" panose="020B0604020202020204" pitchFamily="34" charset="0"/>
                <a:ea typeface="Arial" panose="020B0604020202020204" pitchFamily="34" charset="0"/>
                <a:cs typeface="Arial" panose="020B0604020202020204" pitchFamily="34" charset="0"/>
              </a:rPr>
              <a:t> reducing phone calls about availability, specifications, hours of operation or other information easily found on company and</a:t>
            </a:r>
          </a:p>
          <a:p>
            <a:pPr algn="ctr">
              <a:defRPr/>
            </a:pPr>
            <a:r>
              <a:rPr lang="en-US" altLang="zh-CN" sz="2400" dirty="0">
                <a:solidFill>
                  <a:srgbClr val="00B050"/>
                </a:solidFill>
                <a:latin typeface="Arial" panose="020B0604020202020204" pitchFamily="34" charset="0"/>
                <a:ea typeface="Arial" panose="020B0604020202020204" pitchFamily="34" charset="0"/>
                <a:cs typeface="Arial" panose="020B0604020202020204" pitchFamily="34" charset="0"/>
              </a:rPr>
              <a:t> product pages. </a:t>
            </a:r>
          </a:p>
        </p:txBody>
      </p:sp>
      <p:sp>
        <p:nvSpPr>
          <p:cNvPr id="9" name="Notched Right Arrow 8"/>
          <p:cNvSpPr/>
          <p:nvPr/>
        </p:nvSpPr>
        <p:spPr>
          <a:xfrm>
            <a:off x="57150" y="4328795"/>
            <a:ext cx="628650" cy="22860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2476500" y="0"/>
            <a:ext cx="6153150" cy="1181100"/>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5400" dirty="0">
                <a:solidFill>
                  <a:schemeClr val="bg1"/>
                </a:solidFill>
                <a:latin typeface="Arial" panose="020B0604020202020204" pitchFamily="34" charset="0"/>
                <a:ea typeface="Arial" panose="020B0604020202020204" pitchFamily="34" charset="0"/>
                <a:cs typeface="Arial" panose="020B0604020202020204" pitchFamily="34" charset="0"/>
              </a:rPr>
              <a:t>Objective </a:t>
            </a:r>
          </a:p>
        </p:txBody>
      </p:sp>
      <p:sp>
        <p:nvSpPr>
          <p:cNvPr id="3" name="Rectangles 2"/>
          <p:cNvSpPr/>
          <p:nvPr/>
        </p:nvSpPr>
        <p:spPr>
          <a:xfrm>
            <a:off x="57150" y="1190625"/>
            <a:ext cx="12077700" cy="566737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l"/>
            <a:r>
              <a:rPr lang="en-US" sz="3600"/>
              <a:t> The fundamental purpose of this web application is to facilitate the clear communication between the customer and buyer </a:t>
            </a:r>
          </a:p>
          <a:p>
            <a:pPr algn="l"/>
            <a:r>
              <a:rPr lang="en-US" sz="3600"/>
              <a:t>and  completion of one or more task .i.e. Task include buying and  selling goods, transmitting funds and data over the internet.It help to improve the user growth ,engagement, and Brand Awarness </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7951095" y="2481820"/>
            <a:ext cx="2560320" cy="2560320"/>
          </a:xfrm>
          <a:prstGeom prst="ellipse">
            <a:avLst/>
          </a:prstGeom>
          <a:noFill/>
          <a:ln w="76200">
            <a:solidFill>
              <a:srgbClr val="3EA8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KSO_Shape"/>
          <p:cNvSpPr/>
          <p:nvPr/>
        </p:nvSpPr>
        <p:spPr bwMode="auto">
          <a:xfrm>
            <a:off x="8434041" y="2882959"/>
            <a:ext cx="1593870" cy="1757942"/>
          </a:xfrm>
          <a:custGeom>
            <a:avLst/>
            <a:gdLst>
              <a:gd name="T0" fmla="*/ 1087103 w 2087563"/>
              <a:gd name="T1" fmla="*/ 1121484 h 2301875"/>
              <a:gd name="T2" fmla="*/ 1274364 w 2087563"/>
              <a:gd name="T3" fmla="*/ 983302 h 2301875"/>
              <a:gd name="T4" fmla="*/ 987564 w 2087563"/>
              <a:gd name="T5" fmla="*/ 1138298 h 2301875"/>
              <a:gd name="T6" fmla="*/ 625386 w 2087563"/>
              <a:gd name="T7" fmla="*/ 988031 h 2301875"/>
              <a:gd name="T8" fmla="*/ 753028 w 2087563"/>
              <a:gd name="T9" fmla="*/ 1156424 h 2301875"/>
              <a:gd name="T10" fmla="*/ 488289 w 2087563"/>
              <a:gd name="T11" fmla="*/ 1030589 h 2301875"/>
              <a:gd name="T12" fmla="*/ 606476 w 2087563"/>
              <a:gd name="T13" fmla="*/ 1085757 h 2301875"/>
              <a:gd name="T14" fmla="*/ 1663953 w 2087563"/>
              <a:gd name="T15" fmla="*/ 838990 h 2301875"/>
              <a:gd name="T16" fmla="*/ 1726412 w 2087563"/>
              <a:gd name="T17" fmla="*/ 901587 h 2301875"/>
              <a:gd name="T18" fmla="*/ 958788 w 2087563"/>
              <a:gd name="T19" fmla="*/ 1531252 h 2301875"/>
              <a:gd name="T20" fmla="*/ 1298905 w 2087563"/>
              <a:gd name="T21" fmla="*/ 1204321 h 2301875"/>
              <a:gd name="T22" fmla="*/ 1396005 w 2087563"/>
              <a:gd name="T23" fmla="*/ 1204321 h 2301875"/>
              <a:gd name="T24" fmla="*/ 1416213 w 2087563"/>
              <a:gd name="T25" fmla="*/ 1291116 h 2301875"/>
              <a:gd name="T26" fmla="*/ 1201541 w 2087563"/>
              <a:gd name="T27" fmla="*/ 1560710 h 2301875"/>
              <a:gd name="T28" fmla="*/ 1578661 w 2087563"/>
              <a:gd name="T29" fmla="*/ 905269 h 2301875"/>
              <a:gd name="T30" fmla="*/ 1637709 w 2087563"/>
              <a:gd name="T31" fmla="*/ 839515 h 2301875"/>
              <a:gd name="T32" fmla="*/ 127282 w 2087563"/>
              <a:gd name="T33" fmla="*/ 860031 h 2301875"/>
              <a:gd name="T34" fmla="*/ 510700 w 2087563"/>
              <a:gd name="T35" fmla="*/ 1603056 h 2301875"/>
              <a:gd name="T36" fmla="*/ 518574 w 2087563"/>
              <a:gd name="T37" fmla="*/ 1539142 h 2301875"/>
              <a:gd name="T38" fmla="*/ 307838 w 2087563"/>
              <a:gd name="T39" fmla="*/ 1241407 h 2301875"/>
              <a:gd name="T40" fmla="*/ 373446 w 2087563"/>
              <a:gd name="T41" fmla="*/ 1186699 h 2301875"/>
              <a:gd name="T42" fmla="*/ 725899 w 2087563"/>
              <a:gd name="T43" fmla="*/ 1463657 h 2301875"/>
              <a:gd name="T44" fmla="*/ 804367 w 2087563"/>
              <a:gd name="T45" fmla="*/ 1859235 h 2301875"/>
              <a:gd name="T46" fmla="*/ 17058 w 2087563"/>
              <a:gd name="T47" fmla="*/ 865291 h 2301875"/>
              <a:gd name="T48" fmla="*/ 1221311 w 2087563"/>
              <a:gd name="T49" fmla="*/ 720072 h 2301875"/>
              <a:gd name="T50" fmla="*/ 1341073 w 2087563"/>
              <a:gd name="T51" fmla="*/ 882686 h 2301875"/>
              <a:gd name="T52" fmla="*/ 889337 w 2087563"/>
              <a:gd name="T53" fmla="*/ 672785 h 2301875"/>
              <a:gd name="T54" fmla="*/ 1161167 w 2087563"/>
              <a:gd name="T55" fmla="*/ 704573 h 2301875"/>
              <a:gd name="T56" fmla="*/ 579950 w 2087563"/>
              <a:gd name="T57" fmla="*/ 854314 h 2301875"/>
              <a:gd name="T58" fmla="*/ 341475 w 2087563"/>
              <a:gd name="T59" fmla="*/ 796782 h 2301875"/>
              <a:gd name="T60" fmla="*/ 507987 w 2087563"/>
              <a:gd name="T61" fmla="*/ 810967 h 2301875"/>
              <a:gd name="T62" fmla="*/ 1206603 w 2087563"/>
              <a:gd name="T63" fmla="*/ 438979 h 2301875"/>
              <a:gd name="T64" fmla="*/ 1393863 w 2087563"/>
              <a:gd name="T65" fmla="*/ 546162 h 2301875"/>
              <a:gd name="T66" fmla="*/ 1163268 w 2087563"/>
              <a:gd name="T67" fmla="*/ 611575 h 2301875"/>
              <a:gd name="T68" fmla="*/ 1125185 w 2087563"/>
              <a:gd name="T69" fmla="*/ 367260 h 2301875"/>
              <a:gd name="T70" fmla="*/ 556050 w 2087563"/>
              <a:gd name="T71" fmla="*/ 579000 h 2301875"/>
              <a:gd name="T72" fmla="*/ 330182 w 2087563"/>
              <a:gd name="T73" fmla="*/ 514375 h 2301875"/>
              <a:gd name="T74" fmla="*/ 506149 w 2087563"/>
              <a:gd name="T75" fmla="*/ 468927 h 2301875"/>
              <a:gd name="T76" fmla="*/ 1124660 w 2087563"/>
              <a:gd name="T77" fmla="*/ 205172 h 2301875"/>
              <a:gd name="T78" fmla="*/ 1221836 w 2087563"/>
              <a:gd name="T79" fmla="*/ 231967 h 2301875"/>
              <a:gd name="T80" fmla="*/ 562878 w 2087563"/>
              <a:gd name="T81" fmla="*/ 180215 h 2301875"/>
              <a:gd name="T82" fmla="*/ 566555 w 2087563"/>
              <a:gd name="T83" fmla="*/ 259026 h 2301875"/>
              <a:gd name="T84" fmla="*/ 1095770 w 2087563"/>
              <a:gd name="T85" fmla="*/ 287924 h 2301875"/>
              <a:gd name="T86" fmla="*/ 971542 w 2087563"/>
              <a:gd name="T87" fmla="*/ 117691 h 2301875"/>
              <a:gd name="T88" fmla="*/ 764321 w 2087563"/>
              <a:gd name="T89" fmla="*/ 105607 h 2301875"/>
              <a:gd name="T90" fmla="*/ 647711 w 2087563"/>
              <a:gd name="T91" fmla="*/ 236959 h 2301875"/>
              <a:gd name="T92" fmla="*/ 986775 w 2087563"/>
              <a:gd name="T93" fmla="*/ 12872 h 2301875"/>
              <a:gd name="T94" fmla="*/ 1213432 w 2087563"/>
              <a:gd name="T95" fmla="*/ 108497 h 2301875"/>
              <a:gd name="T96" fmla="*/ 1385197 w 2087563"/>
              <a:gd name="T97" fmla="*/ 280043 h 2301875"/>
              <a:gd name="T98" fmla="*/ 1480534 w 2087563"/>
              <a:gd name="T99" fmla="*/ 506757 h 2301875"/>
              <a:gd name="T100" fmla="*/ 1480534 w 2087563"/>
              <a:gd name="T101" fmla="*/ 762367 h 2301875"/>
              <a:gd name="T102" fmla="*/ 1385197 w 2087563"/>
              <a:gd name="T103" fmla="*/ 989081 h 2301875"/>
              <a:gd name="T104" fmla="*/ 1213432 w 2087563"/>
              <a:gd name="T105" fmla="*/ 1160628 h 2301875"/>
              <a:gd name="T106" fmla="*/ 986775 w 2087563"/>
              <a:gd name="T107" fmla="*/ 1256514 h 2301875"/>
              <a:gd name="T108" fmla="*/ 731492 w 2087563"/>
              <a:gd name="T109" fmla="*/ 1256514 h 2301875"/>
              <a:gd name="T110" fmla="*/ 504573 w 2087563"/>
              <a:gd name="T111" fmla="*/ 1160628 h 2301875"/>
              <a:gd name="T112" fmla="*/ 333070 w 2087563"/>
              <a:gd name="T113" fmla="*/ 989081 h 2301875"/>
              <a:gd name="T114" fmla="*/ 237470 w 2087563"/>
              <a:gd name="T115" fmla="*/ 762367 h 2301875"/>
              <a:gd name="T116" fmla="*/ 237470 w 2087563"/>
              <a:gd name="T117" fmla="*/ 506757 h 2301875"/>
              <a:gd name="T118" fmla="*/ 333070 w 2087563"/>
              <a:gd name="T119" fmla="*/ 280043 h 2301875"/>
              <a:gd name="T120" fmla="*/ 504573 w 2087563"/>
              <a:gd name="T121" fmla="*/ 108497 h 2301875"/>
              <a:gd name="T122" fmla="*/ 731492 w 2087563"/>
              <a:gd name="T123" fmla="*/ 12872 h 2301875"/>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087563" h="2301875">
                <a:moveTo>
                  <a:pt x="1411686" y="1172602"/>
                </a:moveTo>
                <a:lnTo>
                  <a:pt x="1405972" y="1186570"/>
                </a:lnTo>
                <a:lnTo>
                  <a:pt x="1400576" y="1200219"/>
                </a:lnTo>
                <a:lnTo>
                  <a:pt x="1394862" y="1213551"/>
                </a:lnTo>
                <a:lnTo>
                  <a:pt x="1389148" y="1226884"/>
                </a:lnTo>
                <a:lnTo>
                  <a:pt x="1383117" y="1239898"/>
                </a:lnTo>
                <a:lnTo>
                  <a:pt x="1377086" y="1252278"/>
                </a:lnTo>
                <a:lnTo>
                  <a:pt x="1370737" y="1264976"/>
                </a:lnTo>
                <a:lnTo>
                  <a:pt x="1364071" y="1277038"/>
                </a:lnTo>
                <a:lnTo>
                  <a:pt x="1357405" y="1288783"/>
                </a:lnTo>
                <a:lnTo>
                  <a:pt x="1350421" y="1300528"/>
                </a:lnTo>
                <a:lnTo>
                  <a:pt x="1343438" y="1311956"/>
                </a:lnTo>
                <a:lnTo>
                  <a:pt x="1336454" y="1323066"/>
                </a:lnTo>
                <a:lnTo>
                  <a:pt x="1329153" y="1334176"/>
                </a:lnTo>
                <a:lnTo>
                  <a:pt x="1321535" y="1344969"/>
                </a:lnTo>
                <a:lnTo>
                  <a:pt x="1313916" y="1355127"/>
                </a:lnTo>
                <a:lnTo>
                  <a:pt x="1306615" y="1365285"/>
                </a:lnTo>
                <a:lnTo>
                  <a:pt x="1324392" y="1356714"/>
                </a:lnTo>
                <a:lnTo>
                  <a:pt x="1341850" y="1347826"/>
                </a:lnTo>
                <a:lnTo>
                  <a:pt x="1359627" y="1338303"/>
                </a:lnTo>
                <a:lnTo>
                  <a:pt x="1376451" y="1328145"/>
                </a:lnTo>
                <a:lnTo>
                  <a:pt x="1393275" y="1317987"/>
                </a:lnTo>
                <a:lnTo>
                  <a:pt x="1409781" y="1306877"/>
                </a:lnTo>
                <a:lnTo>
                  <a:pt x="1425653" y="1295449"/>
                </a:lnTo>
                <a:lnTo>
                  <a:pt x="1441525" y="1283704"/>
                </a:lnTo>
                <a:lnTo>
                  <a:pt x="1456444" y="1271007"/>
                </a:lnTo>
                <a:lnTo>
                  <a:pt x="1471681" y="1258310"/>
                </a:lnTo>
                <a:lnTo>
                  <a:pt x="1485966" y="1245295"/>
                </a:lnTo>
                <a:lnTo>
                  <a:pt x="1500568" y="1231328"/>
                </a:lnTo>
                <a:lnTo>
                  <a:pt x="1514217" y="1217361"/>
                </a:lnTo>
                <a:lnTo>
                  <a:pt x="1527232" y="1203076"/>
                </a:lnTo>
                <a:lnTo>
                  <a:pt x="1540247" y="1188157"/>
                </a:lnTo>
                <a:lnTo>
                  <a:pt x="1552944" y="1172602"/>
                </a:lnTo>
                <a:lnTo>
                  <a:pt x="1411686" y="1172602"/>
                </a:lnTo>
                <a:close/>
                <a:moveTo>
                  <a:pt x="1074888" y="1172602"/>
                </a:moveTo>
                <a:lnTo>
                  <a:pt x="1074888" y="1421153"/>
                </a:lnTo>
                <a:lnTo>
                  <a:pt x="1090760" y="1420201"/>
                </a:lnTo>
                <a:lnTo>
                  <a:pt x="1106632" y="1418614"/>
                </a:lnTo>
                <a:lnTo>
                  <a:pt x="1122503" y="1416709"/>
                </a:lnTo>
                <a:lnTo>
                  <a:pt x="1138058" y="1414487"/>
                </a:lnTo>
                <a:lnTo>
                  <a:pt x="1145041" y="1410361"/>
                </a:lnTo>
                <a:lnTo>
                  <a:pt x="1152342" y="1406551"/>
                </a:lnTo>
                <a:lnTo>
                  <a:pt x="1159326" y="1402107"/>
                </a:lnTo>
                <a:lnTo>
                  <a:pt x="1166309" y="1397346"/>
                </a:lnTo>
                <a:lnTo>
                  <a:pt x="1172975" y="1391949"/>
                </a:lnTo>
                <a:lnTo>
                  <a:pt x="1179959" y="1386871"/>
                </a:lnTo>
                <a:lnTo>
                  <a:pt x="1186625" y="1381474"/>
                </a:lnTo>
                <a:lnTo>
                  <a:pt x="1193609" y="1375443"/>
                </a:lnTo>
                <a:lnTo>
                  <a:pt x="1200275" y="1369729"/>
                </a:lnTo>
                <a:lnTo>
                  <a:pt x="1206623" y="1363380"/>
                </a:lnTo>
                <a:lnTo>
                  <a:pt x="1219956" y="1350048"/>
                </a:lnTo>
                <a:lnTo>
                  <a:pt x="1232336" y="1336081"/>
                </a:lnTo>
                <a:lnTo>
                  <a:pt x="1244716" y="1321162"/>
                </a:lnTo>
                <a:lnTo>
                  <a:pt x="1256778" y="1305290"/>
                </a:lnTo>
                <a:lnTo>
                  <a:pt x="1268206" y="1288783"/>
                </a:lnTo>
                <a:lnTo>
                  <a:pt x="1279633" y="1271007"/>
                </a:lnTo>
                <a:lnTo>
                  <a:pt x="1290426" y="1252913"/>
                </a:lnTo>
                <a:lnTo>
                  <a:pt x="1300901" y="1233867"/>
                </a:lnTo>
                <a:lnTo>
                  <a:pt x="1311059" y="1214504"/>
                </a:lnTo>
                <a:lnTo>
                  <a:pt x="1320582" y="1193871"/>
                </a:lnTo>
                <a:lnTo>
                  <a:pt x="1329788" y="1172602"/>
                </a:lnTo>
                <a:lnTo>
                  <a:pt x="1074888" y="1172602"/>
                </a:lnTo>
                <a:close/>
                <a:moveTo>
                  <a:pt x="746661" y="1172602"/>
                </a:moveTo>
                <a:lnTo>
                  <a:pt x="755867" y="1193871"/>
                </a:lnTo>
                <a:lnTo>
                  <a:pt x="765390" y="1214504"/>
                </a:lnTo>
                <a:lnTo>
                  <a:pt x="775865" y="1233867"/>
                </a:lnTo>
                <a:lnTo>
                  <a:pt x="786023" y="1252913"/>
                </a:lnTo>
                <a:lnTo>
                  <a:pt x="797133" y="1271007"/>
                </a:lnTo>
                <a:lnTo>
                  <a:pt x="808243" y="1288783"/>
                </a:lnTo>
                <a:lnTo>
                  <a:pt x="819988" y="1305290"/>
                </a:lnTo>
                <a:lnTo>
                  <a:pt x="831734" y="1321162"/>
                </a:lnTo>
                <a:lnTo>
                  <a:pt x="843796" y="1336081"/>
                </a:lnTo>
                <a:lnTo>
                  <a:pt x="856811" y="1350048"/>
                </a:lnTo>
                <a:lnTo>
                  <a:pt x="869826" y="1363380"/>
                </a:lnTo>
                <a:lnTo>
                  <a:pt x="876492" y="1369729"/>
                </a:lnTo>
                <a:lnTo>
                  <a:pt x="882840" y="1375443"/>
                </a:lnTo>
                <a:lnTo>
                  <a:pt x="889507" y="1381474"/>
                </a:lnTo>
                <a:lnTo>
                  <a:pt x="896173" y="1386871"/>
                </a:lnTo>
                <a:lnTo>
                  <a:pt x="903156" y="1391949"/>
                </a:lnTo>
                <a:lnTo>
                  <a:pt x="910140" y="1397346"/>
                </a:lnTo>
                <a:lnTo>
                  <a:pt x="916806" y="1402107"/>
                </a:lnTo>
                <a:lnTo>
                  <a:pt x="924424" y="1406551"/>
                </a:lnTo>
                <a:lnTo>
                  <a:pt x="931408" y="1410361"/>
                </a:lnTo>
                <a:lnTo>
                  <a:pt x="938391" y="1414487"/>
                </a:lnTo>
                <a:lnTo>
                  <a:pt x="953628" y="1416709"/>
                </a:lnTo>
                <a:lnTo>
                  <a:pt x="969500" y="1418614"/>
                </a:lnTo>
                <a:lnTo>
                  <a:pt x="985372" y="1420201"/>
                </a:lnTo>
                <a:lnTo>
                  <a:pt x="1001243" y="1421153"/>
                </a:lnTo>
                <a:lnTo>
                  <a:pt x="1001243" y="1172602"/>
                </a:lnTo>
                <a:lnTo>
                  <a:pt x="746661" y="1172602"/>
                </a:lnTo>
                <a:close/>
                <a:moveTo>
                  <a:pt x="523822" y="1172602"/>
                </a:moveTo>
                <a:lnTo>
                  <a:pt x="536202" y="1188157"/>
                </a:lnTo>
                <a:lnTo>
                  <a:pt x="548900" y="1203076"/>
                </a:lnTo>
                <a:lnTo>
                  <a:pt x="562232" y="1217361"/>
                </a:lnTo>
                <a:lnTo>
                  <a:pt x="576199" y="1231328"/>
                </a:lnTo>
                <a:lnTo>
                  <a:pt x="590166" y="1245295"/>
                </a:lnTo>
                <a:lnTo>
                  <a:pt x="604768" y="1258310"/>
                </a:lnTo>
                <a:lnTo>
                  <a:pt x="619687" y="1271007"/>
                </a:lnTo>
                <a:lnTo>
                  <a:pt x="634924" y="1283704"/>
                </a:lnTo>
                <a:lnTo>
                  <a:pt x="650796" y="1295449"/>
                </a:lnTo>
                <a:lnTo>
                  <a:pt x="666668" y="1306877"/>
                </a:lnTo>
                <a:lnTo>
                  <a:pt x="683174" y="1317987"/>
                </a:lnTo>
                <a:lnTo>
                  <a:pt x="699681" y="1328145"/>
                </a:lnTo>
                <a:lnTo>
                  <a:pt x="717140" y="1338303"/>
                </a:lnTo>
                <a:lnTo>
                  <a:pt x="734281" y="1347826"/>
                </a:lnTo>
                <a:lnTo>
                  <a:pt x="752058" y="1356714"/>
                </a:lnTo>
                <a:lnTo>
                  <a:pt x="770151" y="1365285"/>
                </a:lnTo>
                <a:lnTo>
                  <a:pt x="762533" y="1355127"/>
                </a:lnTo>
                <a:lnTo>
                  <a:pt x="754597" y="1344969"/>
                </a:lnTo>
                <a:lnTo>
                  <a:pt x="747296" y="1334176"/>
                </a:lnTo>
                <a:lnTo>
                  <a:pt x="739995" y="1323066"/>
                </a:lnTo>
                <a:lnTo>
                  <a:pt x="733011" y="1311956"/>
                </a:lnTo>
                <a:lnTo>
                  <a:pt x="726028" y="1300528"/>
                </a:lnTo>
                <a:lnTo>
                  <a:pt x="719362" y="1288783"/>
                </a:lnTo>
                <a:lnTo>
                  <a:pt x="712378" y="1277038"/>
                </a:lnTo>
                <a:lnTo>
                  <a:pt x="706030" y="1264976"/>
                </a:lnTo>
                <a:lnTo>
                  <a:pt x="699681" y="1252278"/>
                </a:lnTo>
                <a:lnTo>
                  <a:pt x="693650" y="1239898"/>
                </a:lnTo>
                <a:lnTo>
                  <a:pt x="687301" y="1226884"/>
                </a:lnTo>
                <a:lnTo>
                  <a:pt x="681587" y="1213551"/>
                </a:lnTo>
                <a:lnTo>
                  <a:pt x="675873" y="1200219"/>
                </a:lnTo>
                <a:lnTo>
                  <a:pt x="670159" y="1186570"/>
                </a:lnTo>
                <a:lnTo>
                  <a:pt x="665080" y="1172602"/>
                </a:lnTo>
                <a:lnTo>
                  <a:pt x="523822" y="1172602"/>
                </a:lnTo>
                <a:close/>
                <a:moveTo>
                  <a:pt x="1997481" y="1012825"/>
                </a:moveTo>
                <a:lnTo>
                  <a:pt x="2002239" y="1013143"/>
                </a:lnTo>
                <a:lnTo>
                  <a:pt x="2006679" y="1013461"/>
                </a:lnTo>
                <a:lnTo>
                  <a:pt x="2011120" y="1013779"/>
                </a:lnTo>
                <a:lnTo>
                  <a:pt x="2015561" y="1014414"/>
                </a:lnTo>
                <a:lnTo>
                  <a:pt x="2020001" y="1015685"/>
                </a:lnTo>
                <a:lnTo>
                  <a:pt x="2024442" y="1016639"/>
                </a:lnTo>
                <a:lnTo>
                  <a:pt x="2032372" y="1020135"/>
                </a:lnTo>
                <a:lnTo>
                  <a:pt x="2040619" y="1023631"/>
                </a:lnTo>
                <a:lnTo>
                  <a:pt x="2047914" y="1028080"/>
                </a:lnTo>
                <a:lnTo>
                  <a:pt x="2054892" y="1033483"/>
                </a:lnTo>
                <a:lnTo>
                  <a:pt x="2061236" y="1039204"/>
                </a:lnTo>
                <a:lnTo>
                  <a:pt x="2066946" y="1045560"/>
                </a:lnTo>
                <a:lnTo>
                  <a:pt x="2072338" y="1052552"/>
                </a:lnTo>
                <a:lnTo>
                  <a:pt x="2076778" y="1059861"/>
                </a:lnTo>
                <a:lnTo>
                  <a:pt x="2080268" y="1068125"/>
                </a:lnTo>
                <a:lnTo>
                  <a:pt x="2083757" y="1076070"/>
                </a:lnTo>
                <a:lnTo>
                  <a:pt x="2084708" y="1080519"/>
                </a:lnTo>
                <a:lnTo>
                  <a:pt x="2085977" y="1084969"/>
                </a:lnTo>
                <a:lnTo>
                  <a:pt x="2086611" y="1089418"/>
                </a:lnTo>
                <a:lnTo>
                  <a:pt x="2086929" y="1093867"/>
                </a:lnTo>
                <a:lnTo>
                  <a:pt x="2087246" y="1098635"/>
                </a:lnTo>
                <a:lnTo>
                  <a:pt x="2087563" y="1103084"/>
                </a:lnTo>
                <a:lnTo>
                  <a:pt x="2087563" y="1647816"/>
                </a:lnTo>
                <a:lnTo>
                  <a:pt x="2087563" y="1676419"/>
                </a:lnTo>
                <a:lnTo>
                  <a:pt x="2062505" y="1710425"/>
                </a:lnTo>
                <a:lnTo>
                  <a:pt x="1627954" y="2301875"/>
                </a:lnTo>
                <a:lnTo>
                  <a:pt x="1111250" y="2301875"/>
                </a:lnTo>
                <a:lnTo>
                  <a:pt x="1115373" y="2246576"/>
                </a:lnTo>
                <a:lnTo>
                  <a:pt x="1140432" y="1924313"/>
                </a:lnTo>
                <a:lnTo>
                  <a:pt x="1141383" y="1909376"/>
                </a:lnTo>
                <a:lnTo>
                  <a:pt x="1143286" y="1898252"/>
                </a:lnTo>
                <a:lnTo>
                  <a:pt x="1145824" y="1887129"/>
                </a:lnTo>
                <a:lnTo>
                  <a:pt x="1150582" y="1871874"/>
                </a:lnTo>
                <a:lnTo>
                  <a:pt x="1155657" y="1857572"/>
                </a:lnTo>
                <a:lnTo>
                  <a:pt x="1158829" y="1850263"/>
                </a:lnTo>
                <a:lnTo>
                  <a:pt x="1161683" y="1843271"/>
                </a:lnTo>
                <a:lnTo>
                  <a:pt x="1168662" y="1829923"/>
                </a:lnTo>
                <a:lnTo>
                  <a:pt x="1175640" y="1816892"/>
                </a:lnTo>
                <a:lnTo>
                  <a:pt x="1179446" y="1810218"/>
                </a:lnTo>
                <a:lnTo>
                  <a:pt x="1182935" y="1804180"/>
                </a:lnTo>
                <a:lnTo>
                  <a:pt x="1187059" y="1797824"/>
                </a:lnTo>
                <a:lnTo>
                  <a:pt x="1191499" y="1791785"/>
                </a:lnTo>
                <a:lnTo>
                  <a:pt x="1200698" y="1780026"/>
                </a:lnTo>
                <a:lnTo>
                  <a:pt x="1210531" y="1768585"/>
                </a:lnTo>
                <a:lnTo>
                  <a:pt x="1220364" y="1757461"/>
                </a:lnTo>
                <a:lnTo>
                  <a:pt x="1230514" y="1746973"/>
                </a:lnTo>
                <a:lnTo>
                  <a:pt x="1237492" y="1740299"/>
                </a:lnTo>
                <a:lnTo>
                  <a:pt x="1244153" y="1734261"/>
                </a:lnTo>
                <a:lnTo>
                  <a:pt x="1257158" y="1723137"/>
                </a:lnTo>
                <a:lnTo>
                  <a:pt x="1361196" y="1633832"/>
                </a:lnTo>
                <a:lnTo>
                  <a:pt x="1569908" y="1455221"/>
                </a:lnTo>
                <a:lnTo>
                  <a:pt x="1575934" y="1450454"/>
                </a:lnTo>
                <a:lnTo>
                  <a:pt x="1582913" y="1446004"/>
                </a:lnTo>
                <a:lnTo>
                  <a:pt x="1589891" y="1442191"/>
                </a:lnTo>
                <a:lnTo>
                  <a:pt x="1597503" y="1439013"/>
                </a:lnTo>
                <a:lnTo>
                  <a:pt x="1604799" y="1436788"/>
                </a:lnTo>
                <a:lnTo>
                  <a:pt x="1612411" y="1434881"/>
                </a:lnTo>
                <a:lnTo>
                  <a:pt x="1620341" y="1433928"/>
                </a:lnTo>
                <a:lnTo>
                  <a:pt x="1627954" y="1433610"/>
                </a:lnTo>
                <a:lnTo>
                  <a:pt x="1636201" y="1433928"/>
                </a:lnTo>
                <a:lnTo>
                  <a:pt x="1643813" y="1434881"/>
                </a:lnTo>
                <a:lnTo>
                  <a:pt x="1651426" y="1436470"/>
                </a:lnTo>
                <a:lnTo>
                  <a:pt x="1659038" y="1439013"/>
                </a:lnTo>
                <a:lnTo>
                  <a:pt x="1666651" y="1441873"/>
                </a:lnTo>
                <a:lnTo>
                  <a:pt x="1673629" y="1445687"/>
                </a:lnTo>
                <a:lnTo>
                  <a:pt x="1680607" y="1450136"/>
                </a:lnTo>
                <a:lnTo>
                  <a:pt x="1687268" y="1455221"/>
                </a:lnTo>
                <a:lnTo>
                  <a:pt x="1690757" y="1458717"/>
                </a:lnTo>
                <a:lnTo>
                  <a:pt x="1693929" y="1461895"/>
                </a:lnTo>
                <a:lnTo>
                  <a:pt x="1696784" y="1465073"/>
                </a:lnTo>
                <a:lnTo>
                  <a:pt x="1699956" y="1468569"/>
                </a:lnTo>
                <a:lnTo>
                  <a:pt x="1702494" y="1472383"/>
                </a:lnTo>
                <a:lnTo>
                  <a:pt x="1705031" y="1475879"/>
                </a:lnTo>
                <a:lnTo>
                  <a:pt x="1709472" y="1483824"/>
                </a:lnTo>
                <a:lnTo>
                  <a:pt x="1712961" y="1491770"/>
                </a:lnTo>
                <a:lnTo>
                  <a:pt x="1715498" y="1500033"/>
                </a:lnTo>
                <a:lnTo>
                  <a:pt x="1717401" y="1508296"/>
                </a:lnTo>
                <a:lnTo>
                  <a:pt x="1718670" y="1517195"/>
                </a:lnTo>
                <a:lnTo>
                  <a:pt x="1718987" y="1525776"/>
                </a:lnTo>
                <a:lnTo>
                  <a:pt x="1718353" y="1534674"/>
                </a:lnTo>
                <a:lnTo>
                  <a:pt x="1717084" y="1543255"/>
                </a:lnTo>
                <a:lnTo>
                  <a:pt x="1714547" y="1551518"/>
                </a:lnTo>
                <a:lnTo>
                  <a:pt x="1711692" y="1560099"/>
                </a:lnTo>
                <a:lnTo>
                  <a:pt x="1709789" y="1564231"/>
                </a:lnTo>
                <a:lnTo>
                  <a:pt x="1707569" y="1568362"/>
                </a:lnTo>
                <a:lnTo>
                  <a:pt x="1705348" y="1571858"/>
                </a:lnTo>
                <a:lnTo>
                  <a:pt x="1702811" y="1575990"/>
                </a:lnTo>
                <a:lnTo>
                  <a:pt x="1700273" y="1579804"/>
                </a:lnTo>
                <a:lnTo>
                  <a:pt x="1697101" y="1582982"/>
                </a:lnTo>
                <a:lnTo>
                  <a:pt x="1552779" y="1752376"/>
                </a:lnTo>
                <a:lnTo>
                  <a:pt x="1463649" y="1856937"/>
                </a:lnTo>
                <a:lnTo>
                  <a:pt x="1460794" y="1859797"/>
                </a:lnTo>
                <a:lnTo>
                  <a:pt x="1458257" y="1863611"/>
                </a:lnTo>
                <a:lnTo>
                  <a:pt x="1456354" y="1866789"/>
                </a:lnTo>
                <a:lnTo>
                  <a:pt x="1454768" y="1870603"/>
                </a:lnTo>
                <a:lnTo>
                  <a:pt x="1453499" y="1874099"/>
                </a:lnTo>
                <a:lnTo>
                  <a:pt x="1452547" y="1878230"/>
                </a:lnTo>
                <a:lnTo>
                  <a:pt x="1452230" y="1882044"/>
                </a:lnTo>
                <a:lnTo>
                  <a:pt x="1452230" y="1885858"/>
                </a:lnTo>
                <a:lnTo>
                  <a:pt x="1452230" y="1889989"/>
                </a:lnTo>
                <a:lnTo>
                  <a:pt x="1452547" y="1893803"/>
                </a:lnTo>
                <a:lnTo>
                  <a:pt x="1453499" y="1897935"/>
                </a:lnTo>
                <a:lnTo>
                  <a:pt x="1454450" y="1901748"/>
                </a:lnTo>
                <a:lnTo>
                  <a:pt x="1456671" y="1909694"/>
                </a:lnTo>
                <a:lnTo>
                  <a:pt x="1459525" y="1917003"/>
                </a:lnTo>
                <a:lnTo>
                  <a:pt x="1463014" y="1924313"/>
                </a:lnTo>
                <a:lnTo>
                  <a:pt x="1466504" y="1930987"/>
                </a:lnTo>
                <a:lnTo>
                  <a:pt x="1470310" y="1937026"/>
                </a:lnTo>
                <a:lnTo>
                  <a:pt x="1473799" y="1942111"/>
                </a:lnTo>
                <a:lnTo>
                  <a:pt x="1479191" y="1949420"/>
                </a:lnTo>
                <a:lnTo>
                  <a:pt x="1481094" y="1951963"/>
                </a:lnTo>
                <a:lnTo>
                  <a:pt x="1907399" y="1605864"/>
                </a:lnTo>
                <a:lnTo>
                  <a:pt x="1907399" y="1103084"/>
                </a:lnTo>
                <a:lnTo>
                  <a:pt x="1907399" y="1098635"/>
                </a:lnTo>
                <a:lnTo>
                  <a:pt x="1908033" y="1093867"/>
                </a:lnTo>
                <a:lnTo>
                  <a:pt x="1908350" y="1089418"/>
                </a:lnTo>
                <a:lnTo>
                  <a:pt x="1909302" y="1084969"/>
                </a:lnTo>
                <a:lnTo>
                  <a:pt x="1910253" y="1080519"/>
                </a:lnTo>
                <a:lnTo>
                  <a:pt x="1911522" y="1076070"/>
                </a:lnTo>
                <a:lnTo>
                  <a:pt x="1914694" y="1068125"/>
                </a:lnTo>
                <a:lnTo>
                  <a:pt x="1918183" y="1059861"/>
                </a:lnTo>
                <a:lnTo>
                  <a:pt x="1922624" y="1052552"/>
                </a:lnTo>
                <a:lnTo>
                  <a:pt x="1927699" y="1045560"/>
                </a:lnTo>
                <a:lnTo>
                  <a:pt x="1933726" y="1039204"/>
                </a:lnTo>
                <a:lnTo>
                  <a:pt x="1940069" y="1033483"/>
                </a:lnTo>
                <a:lnTo>
                  <a:pt x="1947048" y="1028080"/>
                </a:lnTo>
                <a:lnTo>
                  <a:pt x="1954343" y="1023631"/>
                </a:lnTo>
                <a:lnTo>
                  <a:pt x="1962590" y="1020135"/>
                </a:lnTo>
                <a:lnTo>
                  <a:pt x="1970520" y="1016639"/>
                </a:lnTo>
                <a:lnTo>
                  <a:pt x="1974960" y="1015685"/>
                </a:lnTo>
                <a:lnTo>
                  <a:pt x="1979401" y="1014414"/>
                </a:lnTo>
                <a:lnTo>
                  <a:pt x="1983842" y="1013779"/>
                </a:lnTo>
                <a:lnTo>
                  <a:pt x="1988282" y="1013461"/>
                </a:lnTo>
                <a:lnTo>
                  <a:pt x="1992723" y="1013143"/>
                </a:lnTo>
                <a:lnTo>
                  <a:pt x="1997481" y="1012825"/>
                </a:lnTo>
                <a:close/>
                <a:moveTo>
                  <a:pt x="90082" y="1012825"/>
                </a:moveTo>
                <a:lnTo>
                  <a:pt x="94523" y="1013143"/>
                </a:lnTo>
                <a:lnTo>
                  <a:pt x="99281" y="1013461"/>
                </a:lnTo>
                <a:lnTo>
                  <a:pt x="103721" y="1013779"/>
                </a:lnTo>
                <a:lnTo>
                  <a:pt x="108162" y="1014414"/>
                </a:lnTo>
                <a:lnTo>
                  <a:pt x="112603" y="1015685"/>
                </a:lnTo>
                <a:lnTo>
                  <a:pt x="117043" y="1016639"/>
                </a:lnTo>
                <a:lnTo>
                  <a:pt x="125290" y="1020135"/>
                </a:lnTo>
                <a:lnTo>
                  <a:pt x="133220" y="1023631"/>
                </a:lnTo>
                <a:lnTo>
                  <a:pt x="140515" y="1028080"/>
                </a:lnTo>
                <a:lnTo>
                  <a:pt x="147494" y="1033483"/>
                </a:lnTo>
                <a:lnTo>
                  <a:pt x="153838" y="1039204"/>
                </a:lnTo>
                <a:lnTo>
                  <a:pt x="159864" y="1045560"/>
                </a:lnTo>
                <a:lnTo>
                  <a:pt x="164939" y="1052552"/>
                </a:lnTo>
                <a:lnTo>
                  <a:pt x="169380" y="1059861"/>
                </a:lnTo>
                <a:lnTo>
                  <a:pt x="173186" y="1068125"/>
                </a:lnTo>
                <a:lnTo>
                  <a:pt x="176358" y="1076070"/>
                </a:lnTo>
                <a:lnTo>
                  <a:pt x="177310" y="1080519"/>
                </a:lnTo>
                <a:lnTo>
                  <a:pt x="178578" y="1084969"/>
                </a:lnTo>
                <a:lnTo>
                  <a:pt x="179213" y="1089418"/>
                </a:lnTo>
                <a:lnTo>
                  <a:pt x="179530" y="1093867"/>
                </a:lnTo>
                <a:lnTo>
                  <a:pt x="180164" y="1098635"/>
                </a:lnTo>
                <a:lnTo>
                  <a:pt x="180482" y="1103084"/>
                </a:lnTo>
                <a:lnTo>
                  <a:pt x="180482" y="1605864"/>
                </a:lnTo>
                <a:lnTo>
                  <a:pt x="606151" y="1951963"/>
                </a:lnTo>
                <a:lnTo>
                  <a:pt x="608372" y="1949420"/>
                </a:lnTo>
                <a:lnTo>
                  <a:pt x="614081" y="1942111"/>
                </a:lnTo>
                <a:lnTo>
                  <a:pt x="617253" y="1937026"/>
                </a:lnTo>
                <a:lnTo>
                  <a:pt x="621059" y="1930987"/>
                </a:lnTo>
                <a:lnTo>
                  <a:pt x="624548" y="1924313"/>
                </a:lnTo>
                <a:lnTo>
                  <a:pt x="628038" y="1917003"/>
                </a:lnTo>
                <a:lnTo>
                  <a:pt x="630892" y="1909694"/>
                </a:lnTo>
                <a:lnTo>
                  <a:pt x="633113" y="1901748"/>
                </a:lnTo>
                <a:lnTo>
                  <a:pt x="634064" y="1897935"/>
                </a:lnTo>
                <a:lnTo>
                  <a:pt x="635016" y="1893803"/>
                </a:lnTo>
                <a:lnTo>
                  <a:pt x="635333" y="1889989"/>
                </a:lnTo>
                <a:lnTo>
                  <a:pt x="635333" y="1885858"/>
                </a:lnTo>
                <a:lnTo>
                  <a:pt x="635333" y="1882044"/>
                </a:lnTo>
                <a:lnTo>
                  <a:pt x="635016" y="1878230"/>
                </a:lnTo>
                <a:lnTo>
                  <a:pt x="634064" y="1874099"/>
                </a:lnTo>
                <a:lnTo>
                  <a:pt x="632795" y="1870603"/>
                </a:lnTo>
                <a:lnTo>
                  <a:pt x="631210" y="1866789"/>
                </a:lnTo>
                <a:lnTo>
                  <a:pt x="629306" y="1863611"/>
                </a:lnTo>
                <a:lnTo>
                  <a:pt x="626769" y="1859797"/>
                </a:lnTo>
                <a:lnTo>
                  <a:pt x="623914" y="1856937"/>
                </a:lnTo>
                <a:lnTo>
                  <a:pt x="534784" y="1752376"/>
                </a:lnTo>
                <a:lnTo>
                  <a:pt x="390462" y="1582982"/>
                </a:lnTo>
                <a:lnTo>
                  <a:pt x="387290" y="1579804"/>
                </a:lnTo>
                <a:lnTo>
                  <a:pt x="384752" y="1575990"/>
                </a:lnTo>
                <a:lnTo>
                  <a:pt x="382215" y="1571858"/>
                </a:lnTo>
                <a:lnTo>
                  <a:pt x="379994" y="1568362"/>
                </a:lnTo>
                <a:lnTo>
                  <a:pt x="377774" y="1564231"/>
                </a:lnTo>
                <a:lnTo>
                  <a:pt x="375871" y="1560099"/>
                </a:lnTo>
                <a:lnTo>
                  <a:pt x="373016" y="1551518"/>
                </a:lnTo>
                <a:lnTo>
                  <a:pt x="370479" y="1543255"/>
                </a:lnTo>
                <a:lnTo>
                  <a:pt x="369210" y="1534674"/>
                </a:lnTo>
                <a:lnTo>
                  <a:pt x="368576" y="1525776"/>
                </a:lnTo>
                <a:lnTo>
                  <a:pt x="368893" y="1517195"/>
                </a:lnTo>
                <a:lnTo>
                  <a:pt x="370162" y="1508296"/>
                </a:lnTo>
                <a:lnTo>
                  <a:pt x="372065" y="1500033"/>
                </a:lnTo>
                <a:lnTo>
                  <a:pt x="374602" y="1491770"/>
                </a:lnTo>
                <a:lnTo>
                  <a:pt x="378091" y="1483824"/>
                </a:lnTo>
                <a:lnTo>
                  <a:pt x="382532" y="1475879"/>
                </a:lnTo>
                <a:lnTo>
                  <a:pt x="384752" y="1472383"/>
                </a:lnTo>
                <a:lnTo>
                  <a:pt x="387924" y="1468569"/>
                </a:lnTo>
                <a:lnTo>
                  <a:pt x="390462" y="1465073"/>
                </a:lnTo>
                <a:lnTo>
                  <a:pt x="393634" y="1461895"/>
                </a:lnTo>
                <a:lnTo>
                  <a:pt x="397123" y="1458717"/>
                </a:lnTo>
                <a:lnTo>
                  <a:pt x="400295" y="1455221"/>
                </a:lnTo>
                <a:lnTo>
                  <a:pt x="406956" y="1450136"/>
                </a:lnTo>
                <a:lnTo>
                  <a:pt x="413934" y="1445687"/>
                </a:lnTo>
                <a:lnTo>
                  <a:pt x="420912" y="1441873"/>
                </a:lnTo>
                <a:lnTo>
                  <a:pt x="428207" y="1439013"/>
                </a:lnTo>
                <a:lnTo>
                  <a:pt x="436137" y="1436470"/>
                </a:lnTo>
                <a:lnTo>
                  <a:pt x="443750" y="1434881"/>
                </a:lnTo>
                <a:lnTo>
                  <a:pt x="451362" y="1433928"/>
                </a:lnTo>
                <a:lnTo>
                  <a:pt x="459609" y="1433610"/>
                </a:lnTo>
                <a:lnTo>
                  <a:pt x="467222" y="1433928"/>
                </a:lnTo>
                <a:lnTo>
                  <a:pt x="475152" y="1434881"/>
                </a:lnTo>
                <a:lnTo>
                  <a:pt x="482764" y="1436788"/>
                </a:lnTo>
                <a:lnTo>
                  <a:pt x="490060" y="1439013"/>
                </a:lnTo>
                <a:lnTo>
                  <a:pt x="497672" y="1442191"/>
                </a:lnTo>
                <a:lnTo>
                  <a:pt x="504650" y="1446004"/>
                </a:lnTo>
                <a:lnTo>
                  <a:pt x="511629" y="1450454"/>
                </a:lnTo>
                <a:lnTo>
                  <a:pt x="517655" y="1455221"/>
                </a:lnTo>
                <a:lnTo>
                  <a:pt x="726367" y="1633832"/>
                </a:lnTo>
                <a:lnTo>
                  <a:pt x="830405" y="1723137"/>
                </a:lnTo>
                <a:lnTo>
                  <a:pt x="843410" y="1734261"/>
                </a:lnTo>
                <a:lnTo>
                  <a:pt x="850071" y="1740299"/>
                </a:lnTo>
                <a:lnTo>
                  <a:pt x="857366" y="1746973"/>
                </a:lnTo>
                <a:lnTo>
                  <a:pt x="867517" y="1757461"/>
                </a:lnTo>
                <a:lnTo>
                  <a:pt x="877350" y="1768585"/>
                </a:lnTo>
                <a:lnTo>
                  <a:pt x="886865" y="1780026"/>
                </a:lnTo>
                <a:lnTo>
                  <a:pt x="896064" y="1791785"/>
                </a:lnTo>
                <a:lnTo>
                  <a:pt x="900504" y="1797824"/>
                </a:lnTo>
                <a:lnTo>
                  <a:pt x="904628" y="1804180"/>
                </a:lnTo>
                <a:lnTo>
                  <a:pt x="908117" y="1810218"/>
                </a:lnTo>
                <a:lnTo>
                  <a:pt x="911923" y="1816892"/>
                </a:lnTo>
                <a:lnTo>
                  <a:pt x="918902" y="1829923"/>
                </a:lnTo>
                <a:lnTo>
                  <a:pt x="925880" y="1843271"/>
                </a:lnTo>
                <a:lnTo>
                  <a:pt x="929369" y="1850263"/>
                </a:lnTo>
                <a:lnTo>
                  <a:pt x="931906" y="1857572"/>
                </a:lnTo>
                <a:lnTo>
                  <a:pt x="936981" y="1871874"/>
                </a:lnTo>
                <a:lnTo>
                  <a:pt x="941739" y="1887129"/>
                </a:lnTo>
                <a:lnTo>
                  <a:pt x="944277" y="1898252"/>
                </a:lnTo>
                <a:lnTo>
                  <a:pt x="946180" y="1909376"/>
                </a:lnTo>
                <a:lnTo>
                  <a:pt x="946814" y="1924313"/>
                </a:lnTo>
                <a:lnTo>
                  <a:pt x="972190" y="2246576"/>
                </a:lnTo>
                <a:lnTo>
                  <a:pt x="976313" y="2301875"/>
                </a:lnTo>
                <a:lnTo>
                  <a:pt x="459609" y="2301875"/>
                </a:lnTo>
                <a:lnTo>
                  <a:pt x="25058" y="1710425"/>
                </a:lnTo>
                <a:lnTo>
                  <a:pt x="0" y="1676419"/>
                </a:lnTo>
                <a:lnTo>
                  <a:pt x="0" y="1647816"/>
                </a:lnTo>
                <a:lnTo>
                  <a:pt x="0" y="1103084"/>
                </a:lnTo>
                <a:lnTo>
                  <a:pt x="317" y="1098635"/>
                </a:lnTo>
                <a:lnTo>
                  <a:pt x="634" y="1093867"/>
                </a:lnTo>
                <a:lnTo>
                  <a:pt x="952" y="1089418"/>
                </a:lnTo>
                <a:lnTo>
                  <a:pt x="1903" y="1084969"/>
                </a:lnTo>
                <a:lnTo>
                  <a:pt x="2855" y="1080519"/>
                </a:lnTo>
                <a:lnTo>
                  <a:pt x="3806" y="1076070"/>
                </a:lnTo>
                <a:lnTo>
                  <a:pt x="7295" y="1068125"/>
                </a:lnTo>
                <a:lnTo>
                  <a:pt x="11102" y="1059861"/>
                </a:lnTo>
                <a:lnTo>
                  <a:pt x="15225" y="1052552"/>
                </a:lnTo>
                <a:lnTo>
                  <a:pt x="20617" y="1045560"/>
                </a:lnTo>
                <a:lnTo>
                  <a:pt x="26327" y="1039204"/>
                </a:lnTo>
                <a:lnTo>
                  <a:pt x="32671" y="1033483"/>
                </a:lnTo>
                <a:lnTo>
                  <a:pt x="39649" y="1028080"/>
                </a:lnTo>
                <a:lnTo>
                  <a:pt x="46944" y="1023631"/>
                </a:lnTo>
                <a:lnTo>
                  <a:pt x="55191" y="1020135"/>
                </a:lnTo>
                <a:lnTo>
                  <a:pt x="63121" y="1016639"/>
                </a:lnTo>
                <a:lnTo>
                  <a:pt x="67562" y="1015685"/>
                </a:lnTo>
                <a:lnTo>
                  <a:pt x="72002" y="1014414"/>
                </a:lnTo>
                <a:lnTo>
                  <a:pt x="76443" y="1013779"/>
                </a:lnTo>
                <a:lnTo>
                  <a:pt x="80884" y="1013461"/>
                </a:lnTo>
                <a:lnTo>
                  <a:pt x="85324" y="1013143"/>
                </a:lnTo>
                <a:lnTo>
                  <a:pt x="90082" y="1012825"/>
                </a:lnTo>
                <a:close/>
                <a:moveTo>
                  <a:pt x="1479299" y="812949"/>
                </a:moveTo>
                <a:lnTo>
                  <a:pt x="1478664" y="831995"/>
                </a:lnTo>
                <a:lnTo>
                  <a:pt x="1477712" y="850724"/>
                </a:lnTo>
                <a:lnTo>
                  <a:pt x="1476125" y="870087"/>
                </a:lnTo>
                <a:lnTo>
                  <a:pt x="1474538" y="888816"/>
                </a:lnTo>
                <a:lnTo>
                  <a:pt x="1472951" y="907227"/>
                </a:lnTo>
                <a:lnTo>
                  <a:pt x="1470729" y="925638"/>
                </a:lnTo>
                <a:lnTo>
                  <a:pt x="1467872" y="943732"/>
                </a:lnTo>
                <a:lnTo>
                  <a:pt x="1465332" y="961826"/>
                </a:lnTo>
                <a:lnTo>
                  <a:pt x="1462475" y="979919"/>
                </a:lnTo>
                <a:lnTo>
                  <a:pt x="1459618" y="997696"/>
                </a:lnTo>
                <a:lnTo>
                  <a:pt x="1456127" y="1014838"/>
                </a:lnTo>
                <a:lnTo>
                  <a:pt x="1452635" y="1032296"/>
                </a:lnTo>
                <a:lnTo>
                  <a:pt x="1448508" y="1049120"/>
                </a:lnTo>
                <a:lnTo>
                  <a:pt x="1444382" y="1065627"/>
                </a:lnTo>
                <a:lnTo>
                  <a:pt x="1440255" y="1082769"/>
                </a:lnTo>
                <a:lnTo>
                  <a:pt x="1435494" y="1098958"/>
                </a:lnTo>
                <a:lnTo>
                  <a:pt x="1602781" y="1098958"/>
                </a:lnTo>
                <a:lnTo>
                  <a:pt x="1611987" y="1082769"/>
                </a:lnTo>
                <a:lnTo>
                  <a:pt x="1620875" y="1066579"/>
                </a:lnTo>
                <a:lnTo>
                  <a:pt x="1629446" y="1050073"/>
                </a:lnTo>
                <a:lnTo>
                  <a:pt x="1637064" y="1032931"/>
                </a:lnTo>
                <a:lnTo>
                  <a:pt x="1644683" y="1016107"/>
                </a:lnTo>
                <a:lnTo>
                  <a:pt x="1651349" y="998331"/>
                </a:lnTo>
                <a:lnTo>
                  <a:pt x="1657698" y="980872"/>
                </a:lnTo>
                <a:lnTo>
                  <a:pt x="1663729" y="962778"/>
                </a:lnTo>
                <a:lnTo>
                  <a:pt x="1668808" y="945002"/>
                </a:lnTo>
                <a:lnTo>
                  <a:pt x="1674204" y="926273"/>
                </a:lnTo>
                <a:lnTo>
                  <a:pt x="1678013" y="907862"/>
                </a:lnTo>
                <a:lnTo>
                  <a:pt x="1682140" y="889133"/>
                </a:lnTo>
                <a:lnTo>
                  <a:pt x="1685632" y="870405"/>
                </a:lnTo>
                <a:lnTo>
                  <a:pt x="1688171" y="851359"/>
                </a:lnTo>
                <a:lnTo>
                  <a:pt x="1690393" y="831995"/>
                </a:lnTo>
                <a:lnTo>
                  <a:pt x="1691980" y="812949"/>
                </a:lnTo>
                <a:lnTo>
                  <a:pt x="1479299" y="812949"/>
                </a:lnTo>
                <a:close/>
                <a:moveTo>
                  <a:pt x="1074888" y="812949"/>
                </a:moveTo>
                <a:lnTo>
                  <a:pt x="1074888" y="1098958"/>
                </a:lnTo>
                <a:lnTo>
                  <a:pt x="1357087" y="1098958"/>
                </a:lnTo>
                <a:lnTo>
                  <a:pt x="1362166" y="1082769"/>
                </a:lnTo>
                <a:lnTo>
                  <a:pt x="1366928" y="1066262"/>
                </a:lnTo>
                <a:lnTo>
                  <a:pt x="1371372" y="1049438"/>
                </a:lnTo>
                <a:lnTo>
                  <a:pt x="1375498" y="1032296"/>
                </a:lnTo>
                <a:lnTo>
                  <a:pt x="1379625" y="1015155"/>
                </a:lnTo>
                <a:lnTo>
                  <a:pt x="1383117" y="997696"/>
                </a:lnTo>
                <a:lnTo>
                  <a:pt x="1386926" y="980237"/>
                </a:lnTo>
                <a:lnTo>
                  <a:pt x="1390100" y="962143"/>
                </a:lnTo>
                <a:lnTo>
                  <a:pt x="1393275" y="944049"/>
                </a:lnTo>
                <a:lnTo>
                  <a:pt x="1395814" y="925638"/>
                </a:lnTo>
                <a:lnTo>
                  <a:pt x="1398036" y="907227"/>
                </a:lnTo>
                <a:lnTo>
                  <a:pt x="1400258" y="888816"/>
                </a:lnTo>
                <a:lnTo>
                  <a:pt x="1402163" y="870087"/>
                </a:lnTo>
                <a:lnTo>
                  <a:pt x="1403433" y="851359"/>
                </a:lnTo>
                <a:lnTo>
                  <a:pt x="1404702" y="831995"/>
                </a:lnTo>
                <a:lnTo>
                  <a:pt x="1405655" y="812949"/>
                </a:lnTo>
                <a:lnTo>
                  <a:pt x="1074888" y="812949"/>
                </a:lnTo>
                <a:close/>
                <a:moveTo>
                  <a:pt x="671112" y="812949"/>
                </a:moveTo>
                <a:lnTo>
                  <a:pt x="671747" y="831995"/>
                </a:lnTo>
                <a:lnTo>
                  <a:pt x="673016" y="851359"/>
                </a:lnTo>
                <a:lnTo>
                  <a:pt x="674604" y="870087"/>
                </a:lnTo>
                <a:lnTo>
                  <a:pt x="676191" y="888816"/>
                </a:lnTo>
                <a:lnTo>
                  <a:pt x="678413" y="907227"/>
                </a:lnTo>
                <a:lnTo>
                  <a:pt x="680952" y="925638"/>
                </a:lnTo>
                <a:lnTo>
                  <a:pt x="683492" y="944049"/>
                </a:lnTo>
                <a:lnTo>
                  <a:pt x="686666" y="962143"/>
                </a:lnTo>
                <a:lnTo>
                  <a:pt x="689523" y="980237"/>
                </a:lnTo>
                <a:lnTo>
                  <a:pt x="693015" y="997696"/>
                </a:lnTo>
                <a:lnTo>
                  <a:pt x="696824" y="1015155"/>
                </a:lnTo>
                <a:lnTo>
                  <a:pt x="700951" y="1032296"/>
                </a:lnTo>
                <a:lnTo>
                  <a:pt x="705395" y="1049438"/>
                </a:lnTo>
                <a:lnTo>
                  <a:pt x="709839" y="1066262"/>
                </a:lnTo>
                <a:lnTo>
                  <a:pt x="714600" y="1082769"/>
                </a:lnTo>
                <a:lnTo>
                  <a:pt x="719362" y="1098958"/>
                </a:lnTo>
                <a:lnTo>
                  <a:pt x="1001243" y="1098958"/>
                </a:lnTo>
                <a:lnTo>
                  <a:pt x="1001243" y="812949"/>
                </a:lnTo>
                <a:lnTo>
                  <a:pt x="671112" y="812949"/>
                </a:lnTo>
                <a:close/>
                <a:moveTo>
                  <a:pt x="384469" y="812949"/>
                </a:moveTo>
                <a:lnTo>
                  <a:pt x="386056" y="831995"/>
                </a:lnTo>
                <a:lnTo>
                  <a:pt x="388278" y="851359"/>
                </a:lnTo>
                <a:lnTo>
                  <a:pt x="390817" y="870405"/>
                </a:lnTo>
                <a:lnTo>
                  <a:pt x="394309" y="889133"/>
                </a:lnTo>
                <a:lnTo>
                  <a:pt x="398118" y="907862"/>
                </a:lnTo>
                <a:lnTo>
                  <a:pt x="402562" y="926273"/>
                </a:lnTo>
                <a:lnTo>
                  <a:pt x="407324" y="945002"/>
                </a:lnTo>
                <a:lnTo>
                  <a:pt x="412720" y="962778"/>
                </a:lnTo>
                <a:lnTo>
                  <a:pt x="418434" y="980872"/>
                </a:lnTo>
                <a:lnTo>
                  <a:pt x="425100" y="998331"/>
                </a:lnTo>
                <a:lnTo>
                  <a:pt x="431766" y="1016107"/>
                </a:lnTo>
                <a:lnTo>
                  <a:pt x="439067" y="1032931"/>
                </a:lnTo>
                <a:lnTo>
                  <a:pt x="447321" y="1050073"/>
                </a:lnTo>
                <a:lnTo>
                  <a:pt x="455256" y="1066579"/>
                </a:lnTo>
                <a:lnTo>
                  <a:pt x="464145" y="1082769"/>
                </a:lnTo>
                <a:lnTo>
                  <a:pt x="473350" y="1098958"/>
                </a:lnTo>
                <a:lnTo>
                  <a:pt x="640956" y="1098958"/>
                </a:lnTo>
                <a:lnTo>
                  <a:pt x="635877" y="1082769"/>
                </a:lnTo>
                <a:lnTo>
                  <a:pt x="632067" y="1065627"/>
                </a:lnTo>
                <a:lnTo>
                  <a:pt x="627941" y="1049120"/>
                </a:lnTo>
                <a:lnTo>
                  <a:pt x="623814" y="1032296"/>
                </a:lnTo>
                <a:lnTo>
                  <a:pt x="620005" y="1014838"/>
                </a:lnTo>
                <a:lnTo>
                  <a:pt x="616830" y="997696"/>
                </a:lnTo>
                <a:lnTo>
                  <a:pt x="613974" y="979919"/>
                </a:lnTo>
                <a:lnTo>
                  <a:pt x="610799" y="961826"/>
                </a:lnTo>
                <a:lnTo>
                  <a:pt x="608260" y="943732"/>
                </a:lnTo>
                <a:lnTo>
                  <a:pt x="605720" y="925638"/>
                </a:lnTo>
                <a:lnTo>
                  <a:pt x="603816" y="907227"/>
                </a:lnTo>
                <a:lnTo>
                  <a:pt x="602229" y="888816"/>
                </a:lnTo>
                <a:lnTo>
                  <a:pt x="600324" y="870087"/>
                </a:lnTo>
                <a:lnTo>
                  <a:pt x="599054" y="850724"/>
                </a:lnTo>
                <a:lnTo>
                  <a:pt x="598102" y="831995"/>
                </a:lnTo>
                <a:lnTo>
                  <a:pt x="596832" y="812949"/>
                </a:lnTo>
                <a:lnTo>
                  <a:pt x="384469" y="812949"/>
                </a:lnTo>
                <a:close/>
                <a:moveTo>
                  <a:pt x="1438033" y="443773"/>
                </a:moveTo>
                <a:lnTo>
                  <a:pt x="1442477" y="460280"/>
                </a:lnTo>
                <a:lnTo>
                  <a:pt x="1446921" y="477738"/>
                </a:lnTo>
                <a:lnTo>
                  <a:pt x="1451048" y="495197"/>
                </a:lnTo>
                <a:lnTo>
                  <a:pt x="1454857" y="512656"/>
                </a:lnTo>
                <a:lnTo>
                  <a:pt x="1458349" y="530433"/>
                </a:lnTo>
                <a:lnTo>
                  <a:pt x="1461840" y="548526"/>
                </a:lnTo>
                <a:lnTo>
                  <a:pt x="1464698" y="566620"/>
                </a:lnTo>
                <a:lnTo>
                  <a:pt x="1467554" y="585031"/>
                </a:lnTo>
                <a:lnTo>
                  <a:pt x="1469776" y="603760"/>
                </a:lnTo>
                <a:lnTo>
                  <a:pt x="1471998" y="622488"/>
                </a:lnTo>
                <a:lnTo>
                  <a:pt x="1474220" y="641535"/>
                </a:lnTo>
                <a:lnTo>
                  <a:pt x="1475808" y="660581"/>
                </a:lnTo>
                <a:lnTo>
                  <a:pt x="1477077" y="680262"/>
                </a:lnTo>
                <a:lnTo>
                  <a:pt x="1478347" y="699308"/>
                </a:lnTo>
                <a:lnTo>
                  <a:pt x="1479299" y="719306"/>
                </a:lnTo>
                <a:lnTo>
                  <a:pt x="1479934" y="738987"/>
                </a:lnTo>
                <a:lnTo>
                  <a:pt x="1692933" y="738987"/>
                </a:lnTo>
                <a:lnTo>
                  <a:pt x="1691663" y="718988"/>
                </a:lnTo>
                <a:lnTo>
                  <a:pt x="1690076" y="699308"/>
                </a:lnTo>
                <a:lnTo>
                  <a:pt x="1687854" y="679309"/>
                </a:lnTo>
                <a:lnTo>
                  <a:pt x="1684679" y="659946"/>
                </a:lnTo>
                <a:lnTo>
                  <a:pt x="1681505" y="640582"/>
                </a:lnTo>
                <a:lnTo>
                  <a:pt x="1677378" y="621536"/>
                </a:lnTo>
                <a:lnTo>
                  <a:pt x="1672934" y="602808"/>
                </a:lnTo>
                <a:lnTo>
                  <a:pt x="1667855" y="584396"/>
                </a:lnTo>
                <a:lnTo>
                  <a:pt x="1662142" y="565350"/>
                </a:lnTo>
                <a:lnTo>
                  <a:pt x="1656110" y="547574"/>
                </a:lnTo>
                <a:lnTo>
                  <a:pt x="1649444" y="529480"/>
                </a:lnTo>
                <a:lnTo>
                  <a:pt x="1642461" y="511704"/>
                </a:lnTo>
                <a:lnTo>
                  <a:pt x="1634525" y="494245"/>
                </a:lnTo>
                <a:lnTo>
                  <a:pt x="1626589" y="477104"/>
                </a:lnTo>
                <a:lnTo>
                  <a:pt x="1617701" y="460280"/>
                </a:lnTo>
                <a:lnTo>
                  <a:pt x="1608495" y="443773"/>
                </a:lnTo>
                <a:lnTo>
                  <a:pt x="1438033" y="443773"/>
                </a:lnTo>
                <a:close/>
                <a:moveTo>
                  <a:pt x="1074888" y="443773"/>
                </a:moveTo>
                <a:lnTo>
                  <a:pt x="1074888" y="738987"/>
                </a:lnTo>
                <a:lnTo>
                  <a:pt x="1405972" y="738987"/>
                </a:lnTo>
                <a:lnTo>
                  <a:pt x="1405337" y="719306"/>
                </a:lnTo>
                <a:lnTo>
                  <a:pt x="1404702" y="699625"/>
                </a:lnTo>
                <a:lnTo>
                  <a:pt x="1403115" y="680262"/>
                </a:lnTo>
                <a:lnTo>
                  <a:pt x="1401528" y="660581"/>
                </a:lnTo>
                <a:lnTo>
                  <a:pt x="1399941" y="641535"/>
                </a:lnTo>
                <a:lnTo>
                  <a:pt x="1397719" y="622171"/>
                </a:lnTo>
                <a:lnTo>
                  <a:pt x="1394862" y="603442"/>
                </a:lnTo>
                <a:lnTo>
                  <a:pt x="1392322" y="585031"/>
                </a:lnTo>
                <a:lnTo>
                  <a:pt x="1389466" y="566620"/>
                </a:lnTo>
                <a:lnTo>
                  <a:pt x="1385656" y="548209"/>
                </a:lnTo>
                <a:lnTo>
                  <a:pt x="1382482" y="530115"/>
                </a:lnTo>
                <a:lnTo>
                  <a:pt x="1378355" y="512339"/>
                </a:lnTo>
                <a:lnTo>
                  <a:pt x="1374229" y="494562"/>
                </a:lnTo>
                <a:lnTo>
                  <a:pt x="1369467" y="477421"/>
                </a:lnTo>
                <a:lnTo>
                  <a:pt x="1365023" y="460280"/>
                </a:lnTo>
                <a:lnTo>
                  <a:pt x="1359944" y="443773"/>
                </a:lnTo>
                <a:lnTo>
                  <a:pt x="1074888" y="443773"/>
                </a:lnTo>
                <a:close/>
                <a:moveTo>
                  <a:pt x="716505" y="443773"/>
                </a:moveTo>
                <a:lnTo>
                  <a:pt x="711426" y="460280"/>
                </a:lnTo>
                <a:lnTo>
                  <a:pt x="706664" y="477421"/>
                </a:lnTo>
                <a:lnTo>
                  <a:pt x="702220" y="494562"/>
                </a:lnTo>
                <a:lnTo>
                  <a:pt x="698094" y="512339"/>
                </a:lnTo>
                <a:lnTo>
                  <a:pt x="694284" y="530115"/>
                </a:lnTo>
                <a:lnTo>
                  <a:pt x="690475" y="548209"/>
                </a:lnTo>
                <a:lnTo>
                  <a:pt x="687301" y="566620"/>
                </a:lnTo>
                <a:lnTo>
                  <a:pt x="683809" y="585031"/>
                </a:lnTo>
                <a:lnTo>
                  <a:pt x="681270" y="603442"/>
                </a:lnTo>
                <a:lnTo>
                  <a:pt x="678730" y="622171"/>
                </a:lnTo>
                <a:lnTo>
                  <a:pt x="676508" y="641535"/>
                </a:lnTo>
                <a:lnTo>
                  <a:pt x="674604" y="660581"/>
                </a:lnTo>
                <a:lnTo>
                  <a:pt x="673334" y="680262"/>
                </a:lnTo>
                <a:lnTo>
                  <a:pt x="672064" y="699625"/>
                </a:lnTo>
                <a:lnTo>
                  <a:pt x="671112" y="719306"/>
                </a:lnTo>
                <a:lnTo>
                  <a:pt x="670159" y="738987"/>
                </a:lnTo>
                <a:lnTo>
                  <a:pt x="1001243" y="738987"/>
                </a:lnTo>
                <a:lnTo>
                  <a:pt x="1001243" y="443773"/>
                </a:lnTo>
                <a:lnTo>
                  <a:pt x="716505" y="443773"/>
                </a:lnTo>
                <a:close/>
                <a:moveTo>
                  <a:pt x="467954" y="443773"/>
                </a:moveTo>
                <a:lnTo>
                  <a:pt x="458748" y="460280"/>
                </a:lnTo>
                <a:lnTo>
                  <a:pt x="450178" y="477104"/>
                </a:lnTo>
                <a:lnTo>
                  <a:pt x="442242" y="494245"/>
                </a:lnTo>
                <a:lnTo>
                  <a:pt x="434306" y="511704"/>
                </a:lnTo>
                <a:lnTo>
                  <a:pt x="427005" y="529480"/>
                </a:lnTo>
                <a:lnTo>
                  <a:pt x="420339" y="547574"/>
                </a:lnTo>
                <a:lnTo>
                  <a:pt x="413990" y="565350"/>
                </a:lnTo>
                <a:lnTo>
                  <a:pt x="408594" y="584396"/>
                </a:lnTo>
                <a:lnTo>
                  <a:pt x="403515" y="602808"/>
                </a:lnTo>
                <a:lnTo>
                  <a:pt x="399071" y="621536"/>
                </a:lnTo>
                <a:lnTo>
                  <a:pt x="394944" y="640582"/>
                </a:lnTo>
                <a:lnTo>
                  <a:pt x="391452" y="659946"/>
                </a:lnTo>
                <a:lnTo>
                  <a:pt x="388595" y="679309"/>
                </a:lnTo>
                <a:lnTo>
                  <a:pt x="386373" y="699308"/>
                </a:lnTo>
                <a:lnTo>
                  <a:pt x="384469" y="718988"/>
                </a:lnTo>
                <a:lnTo>
                  <a:pt x="383516" y="738987"/>
                </a:lnTo>
                <a:lnTo>
                  <a:pt x="596515" y="738987"/>
                </a:lnTo>
                <a:lnTo>
                  <a:pt x="597150" y="719306"/>
                </a:lnTo>
                <a:lnTo>
                  <a:pt x="598102" y="699308"/>
                </a:lnTo>
                <a:lnTo>
                  <a:pt x="599054" y="680262"/>
                </a:lnTo>
                <a:lnTo>
                  <a:pt x="600641" y="660581"/>
                </a:lnTo>
                <a:lnTo>
                  <a:pt x="602229" y="641535"/>
                </a:lnTo>
                <a:lnTo>
                  <a:pt x="604451" y="622488"/>
                </a:lnTo>
                <a:lnTo>
                  <a:pt x="606673" y="603760"/>
                </a:lnTo>
                <a:lnTo>
                  <a:pt x="608577" y="585031"/>
                </a:lnTo>
                <a:lnTo>
                  <a:pt x="611752" y="566620"/>
                </a:lnTo>
                <a:lnTo>
                  <a:pt x="614608" y="548526"/>
                </a:lnTo>
                <a:lnTo>
                  <a:pt x="618100" y="530433"/>
                </a:lnTo>
                <a:lnTo>
                  <a:pt x="621592" y="512656"/>
                </a:lnTo>
                <a:lnTo>
                  <a:pt x="625401" y="495197"/>
                </a:lnTo>
                <a:lnTo>
                  <a:pt x="629528" y="477738"/>
                </a:lnTo>
                <a:lnTo>
                  <a:pt x="633654" y="460280"/>
                </a:lnTo>
                <a:lnTo>
                  <a:pt x="638099" y="443773"/>
                </a:lnTo>
                <a:lnTo>
                  <a:pt x="467954" y="443773"/>
                </a:lnTo>
                <a:close/>
                <a:moveTo>
                  <a:pt x="1306615" y="168557"/>
                </a:moveTo>
                <a:lnTo>
                  <a:pt x="1314234" y="178715"/>
                </a:lnTo>
                <a:lnTo>
                  <a:pt x="1322487" y="189826"/>
                </a:lnTo>
                <a:lnTo>
                  <a:pt x="1329788" y="200936"/>
                </a:lnTo>
                <a:lnTo>
                  <a:pt x="1337406" y="212046"/>
                </a:lnTo>
                <a:lnTo>
                  <a:pt x="1345025" y="223791"/>
                </a:lnTo>
                <a:lnTo>
                  <a:pt x="1352326" y="235536"/>
                </a:lnTo>
                <a:lnTo>
                  <a:pt x="1359309" y="247916"/>
                </a:lnTo>
                <a:lnTo>
                  <a:pt x="1365975" y="260613"/>
                </a:lnTo>
                <a:lnTo>
                  <a:pt x="1372959" y="272993"/>
                </a:lnTo>
                <a:lnTo>
                  <a:pt x="1379308" y="286326"/>
                </a:lnTo>
                <a:lnTo>
                  <a:pt x="1385656" y="299658"/>
                </a:lnTo>
                <a:lnTo>
                  <a:pt x="1391688" y="312990"/>
                </a:lnTo>
                <a:lnTo>
                  <a:pt x="1398036" y="326957"/>
                </a:lnTo>
                <a:lnTo>
                  <a:pt x="1403433" y="340924"/>
                </a:lnTo>
                <a:lnTo>
                  <a:pt x="1409464" y="355209"/>
                </a:lnTo>
                <a:lnTo>
                  <a:pt x="1414543" y="369811"/>
                </a:lnTo>
                <a:lnTo>
                  <a:pt x="1559293" y="369811"/>
                </a:lnTo>
                <a:lnTo>
                  <a:pt x="1546913" y="353939"/>
                </a:lnTo>
                <a:lnTo>
                  <a:pt x="1533581" y="338067"/>
                </a:lnTo>
                <a:lnTo>
                  <a:pt x="1520248" y="322831"/>
                </a:lnTo>
                <a:lnTo>
                  <a:pt x="1505964" y="308229"/>
                </a:lnTo>
                <a:lnTo>
                  <a:pt x="1491679" y="293627"/>
                </a:lnTo>
                <a:lnTo>
                  <a:pt x="1476760" y="280294"/>
                </a:lnTo>
                <a:lnTo>
                  <a:pt x="1461523" y="266645"/>
                </a:lnTo>
                <a:lnTo>
                  <a:pt x="1445969" y="253630"/>
                </a:lnTo>
                <a:lnTo>
                  <a:pt x="1429780" y="240932"/>
                </a:lnTo>
                <a:lnTo>
                  <a:pt x="1412956" y="229187"/>
                </a:lnTo>
                <a:lnTo>
                  <a:pt x="1396132" y="217760"/>
                </a:lnTo>
                <a:lnTo>
                  <a:pt x="1378673" y="206650"/>
                </a:lnTo>
                <a:lnTo>
                  <a:pt x="1361531" y="196492"/>
                </a:lnTo>
                <a:lnTo>
                  <a:pt x="1343438" y="186651"/>
                </a:lnTo>
                <a:lnTo>
                  <a:pt x="1325026" y="177128"/>
                </a:lnTo>
                <a:lnTo>
                  <a:pt x="1306615" y="168557"/>
                </a:lnTo>
                <a:close/>
                <a:moveTo>
                  <a:pt x="770151" y="168557"/>
                </a:moveTo>
                <a:lnTo>
                  <a:pt x="751423" y="177128"/>
                </a:lnTo>
                <a:lnTo>
                  <a:pt x="733329" y="186651"/>
                </a:lnTo>
                <a:lnTo>
                  <a:pt x="715235" y="196492"/>
                </a:lnTo>
                <a:lnTo>
                  <a:pt x="697459" y="206650"/>
                </a:lnTo>
                <a:lnTo>
                  <a:pt x="680317" y="217760"/>
                </a:lnTo>
                <a:lnTo>
                  <a:pt x="663176" y="229187"/>
                </a:lnTo>
                <a:lnTo>
                  <a:pt x="646669" y="240932"/>
                </a:lnTo>
                <a:lnTo>
                  <a:pt x="630798" y="253630"/>
                </a:lnTo>
                <a:lnTo>
                  <a:pt x="614926" y="266645"/>
                </a:lnTo>
                <a:lnTo>
                  <a:pt x="599372" y="280294"/>
                </a:lnTo>
                <a:lnTo>
                  <a:pt x="584770" y="293627"/>
                </a:lnTo>
                <a:lnTo>
                  <a:pt x="570485" y="308229"/>
                </a:lnTo>
                <a:lnTo>
                  <a:pt x="556518" y="322831"/>
                </a:lnTo>
                <a:lnTo>
                  <a:pt x="542868" y="338067"/>
                </a:lnTo>
                <a:lnTo>
                  <a:pt x="529536" y="353939"/>
                </a:lnTo>
                <a:lnTo>
                  <a:pt x="516839" y="369811"/>
                </a:lnTo>
                <a:lnTo>
                  <a:pt x="661906" y="369811"/>
                </a:lnTo>
                <a:lnTo>
                  <a:pt x="667303" y="355209"/>
                </a:lnTo>
                <a:lnTo>
                  <a:pt x="673016" y="340924"/>
                </a:lnTo>
                <a:lnTo>
                  <a:pt x="678730" y="326957"/>
                </a:lnTo>
                <a:lnTo>
                  <a:pt x="684761" y="312990"/>
                </a:lnTo>
                <a:lnTo>
                  <a:pt x="690793" y="299658"/>
                </a:lnTo>
                <a:lnTo>
                  <a:pt x="697141" y="286326"/>
                </a:lnTo>
                <a:lnTo>
                  <a:pt x="703808" y="272993"/>
                </a:lnTo>
                <a:lnTo>
                  <a:pt x="710474" y="260613"/>
                </a:lnTo>
                <a:lnTo>
                  <a:pt x="717457" y="247916"/>
                </a:lnTo>
                <a:lnTo>
                  <a:pt x="724441" y="235536"/>
                </a:lnTo>
                <a:lnTo>
                  <a:pt x="731424" y="223791"/>
                </a:lnTo>
                <a:lnTo>
                  <a:pt x="738725" y="212046"/>
                </a:lnTo>
                <a:lnTo>
                  <a:pt x="746661" y="200936"/>
                </a:lnTo>
                <a:lnTo>
                  <a:pt x="754280" y="189826"/>
                </a:lnTo>
                <a:lnTo>
                  <a:pt x="762215" y="178715"/>
                </a:lnTo>
                <a:lnTo>
                  <a:pt x="770151" y="168557"/>
                </a:lnTo>
                <a:close/>
                <a:moveTo>
                  <a:pt x="1074888" y="112372"/>
                </a:moveTo>
                <a:lnTo>
                  <a:pt x="1074888" y="369811"/>
                </a:lnTo>
                <a:lnTo>
                  <a:pt x="1333597" y="369811"/>
                </a:lnTo>
                <a:lnTo>
                  <a:pt x="1324392" y="347908"/>
                </a:lnTo>
                <a:lnTo>
                  <a:pt x="1314551" y="326640"/>
                </a:lnTo>
                <a:lnTo>
                  <a:pt x="1304393" y="306324"/>
                </a:lnTo>
                <a:lnTo>
                  <a:pt x="1293600" y="286326"/>
                </a:lnTo>
                <a:lnTo>
                  <a:pt x="1282490" y="267597"/>
                </a:lnTo>
                <a:lnTo>
                  <a:pt x="1271063" y="249503"/>
                </a:lnTo>
                <a:lnTo>
                  <a:pt x="1259318" y="232362"/>
                </a:lnTo>
                <a:lnTo>
                  <a:pt x="1247255" y="215538"/>
                </a:lnTo>
                <a:lnTo>
                  <a:pt x="1234558" y="199983"/>
                </a:lnTo>
                <a:lnTo>
                  <a:pt x="1221860" y="185699"/>
                </a:lnTo>
                <a:lnTo>
                  <a:pt x="1215194" y="178715"/>
                </a:lnTo>
                <a:lnTo>
                  <a:pt x="1208528" y="172049"/>
                </a:lnTo>
                <a:lnTo>
                  <a:pt x="1201862" y="165383"/>
                </a:lnTo>
                <a:lnTo>
                  <a:pt x="1194878" y="159352"/>
                </a:lnTo>
                <a:lnTo>
                  <a:pt x="1188212" y="153321"/>
                </a:lnTo>
                <a:lnTo>
                  <a:pt x="1181229" y="147924"/>
                </a:lnTo>
                <a:lnTo>
                  <a:pt x="1174245" y="142210"/>
                </a:lnTo>
                <a:lnTo>
                  <a:pt x="1167262" y="137131"/>
                </a:lnTo>
                <a:lnTo>
                  <a:pt x="1159961" y="132370"/>
                </a:lnTo>
                <a:lnTo>
                  <a:pt x="1152977" y="127608"/>
                </a:lnTo>
                <a:lnTo>
                  <a:pt x="1145359" y="123164"/>
                </a:lnTo>
                <a:lnTo>
                  <a:pt x="1138058" y="119038"/>
                </a:lnTo>
                <a:lnTo>
                  <a:pt x="1122503" y="116816"/>
                </a:lnTo>
                <a:lnTo>
                  <a:pt x="1106632" y="114911"/>
                </a:lnTo>
                <a:lnTo>
                  <a:pt x="1090760" y="113641"/>
                </a:lnTo>
                <a:lnTo>
                  <a:pt x="1074888" y="112372"/>
                </a:lnTo>
                <a:close/>
                <a:moveTo>
                  <a:pt x="1001243" y="112372"/>
                </a:moveTo>
                <a:lnTo>
                  <a:pt x="985372" y="113641"/>
                </a:lnTo>
                <a:lnTo>
                  <a:pt x="969500" y="114911"/>
                </a:lnTo>
                <a:lnTo>
                  <a:pt x="953628" y="116816"/>
                </a:lnTo>
                <a:lnTo>
                  <a:pt x="938391" y="119038"/>
                </a:lnTo>
                <a:lnTo>
                  <a:pt x="930773" y="123164"/>
                </a:lnTo>
                <a:lnTo>
                  <a:pt x="923789" y="127608"/>
                </a:lnTo>
                <a:lnTo>
                  <a:pt x="916488" y="132370"/>
                </a:lnTo>
                <a:lnTo>
                  <a:pt x="909505" y="137131"/>
                </a:lnTo>
                <a:lnTo>
                  <a:pt x="902204" y="142210"/>
                </a:lnTo>
                <a:lnTo>
                  <a:pt x="895220" y="147924"/>
                </a:lnTo>
                <a:lnTo>
                  <a:pt x="888554" y="153321"/>
                </a:lnTo>
                <a:lnTo>
                  <a:pt x="881571" y="159352"/>
                </a:lnTo>
                <a:lnTo>
                  <a:pt x="874587" y="165383"/>
                </a:lnTo>
                <a:lnTo>
                  <a:pt x="867921" y="172049"/>
                </a:lnTo>
                <a:lnTo>
                  <a:pt x="861255" y="178715"/>
                </a:lnTo>
                <a:lnTo>
                  <a:pt x="854589" y="185699"/>
                </a:lnTo>
                <a:lnTo>
                  <a:pt x="841574" y="199983"/>
                </a:lnTo>
                <a:lnTo>
                  <a:pt x="829194" y="215538"/>
                </a:lnTo>
                <a:lnTo>
                  <a:pt x="817132" y="232362"/>
                </a:lnTo>
                <a:lnTo>
                  <a:pt x="805069" y="249503"/>
                </a:lnTo>
                <a:lnTo>
                  <a:pt x="793641" y="267597"/>
                </a:lnTo>
                <a:lnTo>
                  <a:pt x="782849" y="286326"/>
                </a:lnTo>
                <a:lnTo>
                  <a:pt x="772056" y="306324"/>
                </a:lnTo>
                <a:lnTo>
                  <a:pt x="762215" y="326640"/>
                </a:lnTo>
                <a:lnTo>
                  <a:pt x="752058" y="347908"/>
                </a:lnTo>
                <a:lnTo>
                  <a:pt x="742852" y="369811"/>
                </a:lnTo>
                <a:lnTo>
                  <a:pt x="1001243" y="369811"/>
                </a:lnTo>
                <a:lnTo>
                  <a:pt x="1001243" y="112372"/>
                </a:lnTo>
                <a:close/>
                <a:moveTo>
                  <a:pt x="1018702" y="0"/>
                </a:moveTo>
                <a:lnTo>
                  <a:pt x="1038066" y="0"/>
                </a:lnTo>
                <a:lnTo>
                  <a:pt x="1058064" y="0"/>
                </a:lnTo>
                <a:lnTo>
                  <a:pt x="1077745" y="635"/>
                </a:lnTo>
                <a:lnTo>
                  <a:pt x="1097109" y="2222"/>
                </a:lnTo>
                <a:lnTo>
                  <a:pt x="1116790" y="4127"/>
                </a:lnTo>
                <a:lnTo>
                  <a:pt x="1135836" y="6349"/>
                </a:lnTo>
                <a:lnTo>
                  <a:pt x="1154882" y="8888"/>
                </a:lnTo>
                <a:lnTo>
                  <a:pt x="1173928" y="11745"/>
                </a:lnTo>
                <a:lnTo>
                  <a:pt x="1192656" y="15554"/>
                </a:lnTo>
                <a:lnTo>
                  <a:pt x="1211067" y="19363"/>
                </a:lnTo>
                <a:lnTo>
                  <a:pt x="1229479" y="23807"/>
                </a:lnTo>
                <a:lnTo>
                  <a:pt x="1247890" y="29204"/>
                </a:lnTo>
                <a:lnTo>
                  <a:pt x="1265984" y="34283"/>
                </a:lnTo>
                <a:lnTo>
                  <a:pt x="1284077" y="39997"/>
                </a:lnTo>
                <a:lnTo>
                  <a:pt x="1301854" y="46345"/>
                </a:lnTo>
                <a:lnTo>
                  <a:pt x="1318995" y="53011"/>
                </a:lnTo>
                <a:lnTo>
                  <a:pt x="1336454" y="59995"/>
                </a:lnTo>
                <a:lnTo>
                  <a:pt x="1353278" y="67931"/>
                </a:lnTo>
                <a:lnTo>
                  <a:pt x="1370420" y="75549"/>
                </a:lnTo>
                <a:lnTo>
                  <a:pt x="1386926" y="84120"/>
                </a:lnTo>
                <a:lnTo>
                  <a:pt x="1403433" y="92373"/>
                </a:lnTo>
                <a:lnTo>
                  <a:pt x="1419622" y="101579"/>
                </a:lnTo>
                <a:lnTo>
                  <a:pt x="1435494" y="110784"/>
                </a:lnTo>
                <a:lnTo>
                  <a:pt x="1451365" y="120942"/>
                </a:lnTo>
                <a:lnTo>
                  <a:pt x="1466602" y="131100"/>
                </a:lnTo>
                <a:lnTo>
                  <a:pt x="1482156" y="141576"/>
                </a:lnTo>
                <a:lnTo>
                  <a:pt x="1496758" y="152686"/>
                </a:lnTo>
                <a:lnTo>
                  <a:pt x="1511360" y="163796"/>
                </a:lnTo>
                <a:lnTo>
                  <a:pt x="1525962" y="175224"/>
                </a:lnTo>
                <a:lnTo>
                  <a:pt x="1539929" y="187286"/>
                </a:lnTo>
                <a:lnTo>
                  <a:pt x="1553579" y="199349"/>
                </a:lnTo>
                <a:lnTo>
                  <a:pt x="1567229" y="212046"/>
                </a:lnTo>
                <a:lnTo>
                  <a:pt x="1579926" y="224743"/>
                </a:lnTo>
                <a:lnTo>
                  <a:pt x="1592941" y="237758"/>
                </a:lnTo>
                <a:lnTo>
                  <a:pt x="1605638" y="251408"/>
                </a:lnTo>
                <a:lnTo>
                  <a:pt x="1617701" y="265057"/>
                </a:lnTo>
                <a:lnTo>
                  <a:pt x="1629763" y="279025"/>
                </a:lnTo>
                <a:lnTo>
                  <a:pt x="1641191" y="293309"/>
                </a:lnTo>
                <a:lnTo>
                  <a:pt x="1652618" y="308229"/>
                </a:lnTo>
                <a:lnTo>
                  <a:pt x="1663411" y="323148"/>
                </a:lnTo>
                <a:lnTo>
                  <a:pt x="1674204" y="338385"/>
                </a:lnTo>
                <a:lnTo>
                  <a:pt x="1684044" y="353939"/>
                </a:lnTo>
                <a:lnTo>
                  <a:pt x="1693885" y="369493"/>
                </a:lnTo>
                <a:lnTo>
                  <a:pt x="1703091" y="385365"/>
                </a:lnTo>
                <a:lnTo>
                  <a:pt x="1712296" y="401554"/>
                </a:lnTo>
                <a:lnTo>
                  <a:pt x="1720867" y="418061"/>
                </a:lnTo>
                <a:lnTo>
                  <a:pt x="1729438" y="434567"/>
                </a:lnTo>
                <a:lnTo>
                  <a:pt x="1737056" y="451709"/>
                </a:lnTo>
                <a:lnTo>
                  <a:pt x="1744992" y="468533"/>
                </a:lnTo>
                <a:lnTo>
                  <a:pt x="1751976" y="485992"/>
                </a:lnTo>
                <a:lnTo>
                  <a:pt x="1758324" y="503133"/>
                </a:lnTo>
                <a:lnTo>
                  <a:pt x="1764673" y="520910"/>
                </a:lnTo>
                <a:lnTo>
                  <a:pt x="1770704" y="539003"/>
                </a:lnTo>
                <a:lnTo>
                  <a:pt x="1775783" y="557097"/>
                </a:lnTo>
                <a:lnTo>
                  <a:pt x="1780862" y="575508"/>
                </a:lnTo>
                <a:lnTo>
                  <a:pt x="1785306" y="593919"/>
                </a:lnTo>
                <a:lnTo>
                  <a:pt x="1789433" y="612331"/>
                </a:lnTo>
                <a:lnTo>
                  <a:pt x="1793242" y="631059"/>
                </a:lnTo>
                <a:lnTo>
                  <a:pt x="1796099" y="650423"/>
                </a:lnTo>
                <a:lnTo>
                  <a:pt x="1798956" y="669151"/>
                </a:lnTo>
                <a:lnTo>
                  <a:pt x="1801178" y="688515"/>
                </a:lnTo>
                <a:lnTo>
                  <a:pt x="1802765" y="707878"/>
                </a:lnTo>
                <a:lnTo>
                  <a:pt x="1804035" y="727242"/>
                </a:lnTo>
                <a:lnTo>
                  <a:pt x="1804987" y="746923"/>
                </a:lnTo>
                <a:lnTo>
                  <a:pt x="1804987" y="766921"/>
                </a:lnTo>
                <a:lnTo>
                  <a:pt x="1804987" y="786285"/>
                </a:lnTo>
                <a:lnTo>
                  <a:pt x="1804035" y="806283"/>
                </a:lnTo>
                <a:lnTo>
                  <a:pt x="1802765" y="825646"/>
                </a:lnTo>
                <a:lnTo>
                  <a:pt x="1801178" y="845010"/>
                </a:lnTo>
                <a:lnTo>
                  <a:pt x="1798956" y="864056"/>
                </a:lnTo>
                <a:lnTo>
                  <a:pt x="1796099" y="883419"/>
                </a:lnTo>
                <a:lnTo>
                  <a:pt x="1793242" y="902465"/>
                </a:lnTo>
                <a:lnTo>
                  <a:pt x="1789433" y="921194"/>
                </a:lnTo>
                <a:lnTo>
                  <a:pt x="1785306" y="939605"/>
                </a:lnTo>
                <a:lnTo>
                  <a:pt x="1780862" y="958016"/>
                </a:lnTo>
                <a:lnTo>
                  <a:pt x="1775783" y="976428"/>
                </a:lnTo>
                <a:lnTo>
                  <a:pt x="1770704" y="994521"/>
                </a:lnTo>
                <a:lnTo>
                  <a:pt x="1764673" y="1012298"/>
                </a:lnTo>
                <a:lnTo>
                  <a:pt x="1758324" y="1030074"/>
                </a:lnTo>
                <a:lnTo>
                  <a:pt x="1751976" y="1047851"/>
                </a:lnTo>
                <a:lnTo>
                  <a:pt x="1744992" y="1064992"/>
                </a:lnTo>
                <a:lnTo>
                  <a:pt x="1737056" y="1082134"/>
                </a:lnTo>
                <a:lnTo>
                  <a:pt x="1729438" y="1098958"/>
                </a:lnTo>
                <a:lnTo>
                  <a:pt x="1720867" y="1115464"/>
                </a:lnTo>
                <a:lnTo>
                  <a:pt x="1712296" y="1132288"/>
                </a:lnTo>
                <a:lnTo>
                  <a:pt x="1703091" y="1147843"/>
                </a:lnTo>
                <a:lnTo>
                  <a:pt x="1693885" y="1164349"/>
                </a:lnTo>
                <a:lnTo>
                  <a:pt x="1684044" y="1179586"/>
                </a:lnTo>
                <a:lnTo>
                  <a:pt x="1674204" y="1195140"/>
                </a:lnTo>
                <a:lnTo>
                  <a:pt x="1663411" y="1210377"/>
                </a:lnTo>
                <a:lnTo>
                  <a:pt x="1652618" y="1225297"/>
                </a:lnTo>
                <a:lnTo>
                  <a:pt x="1641191" y="1239898"/>
                </a:lnTo>
                <a:lnTo>
                  <a:pt x="1629763" y="1254183"/>
                </a:lnTo>
                <a:lnTo>
                  <a:pt x="1617701" y="1268150"/>
                </a:lnTo>
                <a:lnTo>
                  <a:pt x="1605638" y="1282117"/>
                </a:lnTo>
                <a:lnTo>
                  <a:pt x="1592941" y="1295449"/>
                </a:lnTo>
                <a:lnTo>
                  <a:pt x="1579926" y="1308782"/>
                </a:lnTo>
                <a:lnTo>
                  <a:pt x="1567229" y="1321797"/>
                </a:lnTo>
                <a:lnTo>
                  <a:pt x="1553579" y="1334176"/>
                </a:lnTo>
                <a:lnTo>
                  <a:pt x="1539929" y="1346239"/>
                </a:lnTo>
                <a:lnTo>
                  <a:pt x="1525962" y="1357984"/>
                </a:lnTo>
                <a:lnTo>
                  <a:pt x="1511360" y="1370047"/>
                </a:lnTo>
                <a:lnTo>
                  <a:pt x="1496758" y="1381157"/>
                </a:lnTo>
                <a:lnTo>
                  <a:pt x="1482156" y="1391949"/>
                </a:lnTo>
                <a:lnTo>
                  <a:pt x="1466602" y="1402425"/>
                </a:lnTo>
                <a:lnTo>
                  <a:pt x="1451365" y="1412583"/>
                </a:lnTo>
                <a:lnTo>
                  <a:pt x="1435494" y="1422423"/>
                </a:lnTo>
                <a:lnTo>
                  <a:pt x="1419622" y="1431946"/>
                </a:lnTo>
                <a:lnTo>
                  <a:pt x="1403433" y="1441152"/>
                </a:lnTo>
                <a:lnTo>
                  <a:pt x="1386926" y="1449723"/>
                </a:lnTo>
                <a:lnTo>
                  <a:pt x="1370420" y="1457976"/>
                </a:lnTo>
                <a:lnTo>
                  <a:pt x="1353278" y="1465912"/>
                </a:lnTo>
                <a:lnTo>
                  <a:pt x="1336454" y="1473213"/>
                </a:lnTo>
                <a:lnTo>
                  <a:pt x="1318995" y="1480196"/>
                </a:lnTo>
                <a:lnTo>
                  <a:pt x="1301854" y="1487180"/>
                </a:lnTo>
                <a:lnTo>
                  <a:pt x="1284077" y="1493528"/>
                </a:lnTo>
                <a:lnTo>
                  <a:pt x="1265984" y="1498925"/>
                </a:lnTo>
                <a:lnTo>
                  <a:pt x="1247890" y="1504639"/>
                </a:lnTo>
                <a:lnTo>
                  <a:pt x="1229479" y="1509400"/>
                </a:lnTo>
                <a:lnTo>
                  <a:pt x="1211067" y="1514162"/>
                </a:lnTo>
                <a:lnTo>
                  <a:pt x="1192656" y="1518288"/>
                </a:lnTo>
                <a:lnTo>
                  <a:pt x="1173928" y="1521463"/>
                </a:lnTo>
                <a:lnTo>
                  <a:pt x="1154882" y="1524637"/>
                </a:lnTo>
                <a:lnTo>
                  <a:pt x="1135836" y="1527494"/>
                </a:lnTo>
                <a:lnTo>
                  <a:pt x="1116790" y="1529716"/>
                </a:lnTo>
                <a:lnTo>
                  <a:pt x="1097109" y="1531303"/>
                </a:lnTo>
                <a:lnTo>
                  <a:pt x="1077745" y="1532573"/>
                </a:lnTo>
                <a:lnTo>
                  <a:pt x="1058064" y="1533208"/>
                </a:lnTo>
                <a:lnTo>
                  <a:pt x="1038066" y="1533525"/>
                </a:lnTo>
                <a:lnTo>
                  <a:pt x="1018702" y="1533208"/>
                </a:lnTo>
                <a:lnTo>
                  <a:pt x="998704" y="1532573"/>
                </a:lnTo>
                <a:lnTo>
                  <a:pt x="979340" y="1531303"/>
                </a:lnTo>
                <a:lnTo>
                  <a:pt x="959977" y="1529716"/>
                </a:lnTo>
                <a:lnTo>
                  <a:pt x="940931" y="1527494"/>
                </a:lnTo>
                <a:lnTo>
                  <a:pt x="921567" y="1524637"/>
                </a:lnTo>
                <a:lnTo>
                  <a:pt x="902839" y="1521463"/>
                </a:lnTo>
                <a:lnTo>
                  <a:pt x="884110" y="1518288"/>
                </a:lnTo>
                <a:lnTo>
                  <a:pt x="865382" y="1514162"/>
                </a:lnTo>
                <a:lnTo>
                  <a:pt x="846970" y="1509400"/>
                </a:lnTo>
                <a:lnTo>
                  <a:pt x="828559" y="1504639"/>
                </a:lnTo>
                <a:lnTo>
                  <a:pt x="810465" y="1498925"/>
                </a:lnTo>
                <a:lnTo>
                  <a:pt x="792689" y="1493528"/>
                </a:lnTo>
                <a:lnTo>
                  <a:pt x="774913" y="1487180"/>
                </a:lnTo>
                <a:lnTo>
                  <a:pt x="757136" y="1480196"/>
                </a:lnTo>
                <a:lnTo>
                  <a:pt x="739995" y="1473213"/>
                </a:lnTo>
                <a:lnTo>
                  <a:pt x="722854" y="1465912"/>
                </a:lnTo>
                <a:lnTo>
                  <a:pt x="706030" y="1457976"/>
                </a:lnTo>
                <a:lnTo>
                  <a:pt x="689523" y="1449723"/>
                </a:lnTo>
                <a:lnTo>
                  <a:pt x="673334" y="1441152"/>
                </a:lnTo>
                <a:lnTo>
                  <a:pt x="657145" y="1431946"/>
                </a:lnTo>
                <a:lnTo>
                  <a:pt x="640956" y="1422423"/>
                </a:lnTo>
                <a:lnTo>
                  <a:pt x="625401" y="1412583"/>
                </a:lnTo>
                <a:lnTo>
                  <a:pt x="609847" y="1402425"/>
                </a:lnTo>
                <a:lnTo>
                  <a:pt x="594610" y="1391949"/>
                </a:lnTo>
                <a:lnTo>
                  <a:pt x="579691" y="1381157"/>
                </a:lnTo>
                <a:lnTo>
                  <a:pt x="565089" y="1370047"/>
                </a:lnTo>
                <a:lnTo>
                  <a:pt x="550804" y="1357984"/>
                </a:lnTo>
                <a:lnTo>
                  <a:pt x="536837" y="1346239"/>
                </a:lnTo>
                <a:lnTo>
                  <a:pt x="522870" y="1334176"/>
                </a:lnTo>
                <a:lnTo>
                  <a:pt x="509538" y="1321797"/>
                </a:lnTo>
                <a:lnTo>
                  <a:pt x="496205" y="1308782"/>
                </a:lnTo>
                <a:lnTo>
                  <a:pt x="483508" y="1295449"/>
                </a:lnTo>
                <a:lnTo>
                  <a:pt x="470811" y="1282117"/>
                </a:lnTo>
                <a:lnTo>
                  <a:pt x="458748" y="1268150"/>
                </a:lnTo>
                <a:lnTo>
                  <a:pt x="447003" y="1254183"/>
                </a:lnTo>
                <a:lnTo>
                  <a:pt x="435258" y="1239898"/>
                </a:lnTo>
                <a:lnTo>
                  <a:pt x="424148" y="1225297"/>
                </a:lnTo>
                <a:lnTo>
                  <a:pt x="413038" y="1210377"/>
                </a:lnTo>
                <a:lnTo>
                  <a:pt x="402562" y="1195140"/>
                </a:lnTo>
                <a:lnTo>
                  <a:pt x="392404" y="1179586"/>
                </a:lnTo>
                <a:lnTo>
                  <a:pt x="382881" y="1164349"/>
                </a:lnTo>
                <a:lnTo>
                  <a:pt x="373041" y="1147843"/>
                </a:lnTo>
                <a:lnTo>
                  <a:pt x="364470" y="1132288"/>
                </a:lnTo>
                <a:lnTo>
                  <a:pt x="355582" y="1115464"/>
                </a:lnTo>
                <a:lnTo>
                  <a:pt x="347329" y="1098958"/>
                </a:lnTo>
                <a:lnTo>
                  <a:pt x="339393" y="1082134"/>
                </a:lnTo>
                <a:lnTo>
                  <a:pt x="331775" y="1064992"/>
                </a:lnTo>
                <a:lnTo>
                  <a:pt x="324791" y="1047851"/>
                </a:lnTo>
                <a:lnTo>
                  <a:pt x="318125" y="1030074"/>
                </a:lnTo>
                <a:lnTo>
                  <a:pt x="312094" y="1012298"/>
                </a:lnTo>
                <a:lnTo>
                  <a:pt x="306062" y="994521"/>
                </a:lnTo>
                <a:lnTo>
                  <a:pt x="300666" y="976428"/>
                </a:lnTo>
                <a:lnTo>
                  <a:pt x="295904" y="958016"/>
                </a:lnTo>
                <a:lnTo>
                  <a:pt x="290825" y="939605"/>
                </a:lnTo>
                <a:lnTo>
                  <a:pt x="287016" y="921194"/>
                </a:lnTo>
                <a:lnTo>
                  <a:pt x="283525" y="902465"/>
                </a:lnTo>
                <a:lnTo>
                  <a:pt x="280350" y="883419"/>
                </a:lnTo>
                <a:lnTo>
                  <a:pt x="277811" y="864056"/>
                </a:lnTo>
                <a:lnTo>
                  <a:pt x="275589" y="845010"/>
                </a:lnTo>
                <a:lnTo>
                  <a:pt x="273684" y="825646"/>
                </a:lnTo>
                <a:lnTo>
                  <a:pt x="272414" y="806283"/>
                </a:lnTo>
                <a:lnTo>
                  <a:pt x="271779" y="786285"/>
                </a:lnTo>
                <a:lnTo>
                  <a:pt x="271462" y="766921"/>
                </a:lnTo>
                <a:lnTo>
                  <a:pt x="271779" y="746923"/>
                </a:lnTo>
                <a:lnTo>
                  <a:pt x="272414" y="727242"/>
                </a:lnTo>
                <a:lnTo>
                  <a:pt x="273684" y="707878"/>
                </a:lnTo>
                <a:lnTo>
                  <a:pt x="275589" y="688515"/>
                </a:lnTo>
                <a:lnTo>
                  <a:pt x="277811" y="669151"/>
                </a:lnTo>
                <a:lnTo>
                  <a:pt x="280350" y="650423"/>
                </a:lnTo>
                <a:lnTo>
                  <a:pt x="283525" y="631059"/>
                </a:lnTo>
                <a:lnTo>
                  <a:pt x="287016" y="612331"/>
                </a:lnTo>
                <a:lnTo>
                  <a:pt x="290825" y="593919"/>
                </a:lnTo>
                <a:lnTo>
                  <a:pt x="295904" y="575508"/>
                </a:lnTo>
                <a:lnTo>
                  <a:pt x="300666" y="557097"/>
                </a:lnTo>
                <a:lnTo>
                  <a:pt x="306062" y="539003"/>
                </a:lnTo>
                <a:lnTo>
                  <a:pt x="312094" y="520910"/>
                </a:lnTo>
                <a:lnTo>
                  <a:pt x="318125" y="503133"/>
                </a:lnTo>
                <a:lnTo>
                  <a:pt x="324791" y="485992"/>
                </a:lnTo>
                <a:lnTo>
                  <a:pt x="331775" y="468533"/>
                </a:lnTo>
                <a:lnTo>
                  <a:pt x="339393" y="451709"/>
                </a:lnTo>
                <a:lnTo>
                  <a:pt x="347329" y="434567"/>
                </a:lnTo>
                <a:lnTo>
                  <a:pt x="355582" y="418061"/>
                </a:lnTo>
                <a:lnTo>
                  <a:pt x="364470" y="401554"/>
                </a:lnTo>
                <a:lnTo>
                  <a:pt x="373041" y="385365"/>
                </a:lnTo>
                <a:lnTo>
                  <a:pt x="382881" y="369493"/>
                </a:lnTo>
                <a:lnTo>
                  <a:pt x="392404" y="353939"/>
                </a:lnTo>
                <a:lnTo>
                  <a:pt x="402562" y="338385"/>
                </a:lnTo>
                <a:lnTo>
                  <a:pt x="413038" y="323148"/>
                </a:lnTo>
                <a:lnTo>
                  <a:pt x="424148" y="308229"/>
                </a:lnTo>
                <a:lnTo>
                  <a:pt x="435258" y="293309"/>
                </a:lnTo>
                <a:lnTo>
                  <a:pt x="447003" y="279025"/>
                </a:lnTo>
                <a:lnTo>
                  <a:pt x="458748" y="265057"/>
                </a:lnTo>
                <a:lnTo>
                  <a:pt x="470811" y="251408"/>
                </a:lnTo>
                <a:lnTo>
                  <a:pt x="483508" y="237758"/>
                </a:lnTo>
                <a:lnTo>
                  <a:pt x="496205" y="224743"/>
                </a:lnTo>
                <a:lnTo>
                  <a:pt x="509538" y="212046"/>
                </a:lnTo>
                <a:lnTo>
                  <a:pt x="522870" y="199349"/>
                </a:lnTo>
                <a:lnTo>
                  <a:pt x="536837" y="187286"/>
                </a:lnTo>
                <a:lnTo>
                  <a:pt x="550804" y="175224"/>
                </a:lnTo>
                <a:lnTo>
                  <a:pt x="565089" y="163796"/>
                </a:lnTo>
                <a:lnTo>
                  <a:pt x="579691" y="152686"/>
                </a:lnTo>
                <a:lnTo>
                  <a:pt x="594610" y="141576"/>
                </a:lnTo>
                <a:lnTo>
                  <a:pt x="609847" y="131100"/>
                </a:lnTo>
                <a:lnTo>
                  <a:pt x="625401" y="120942"/>
                </a:lnTo>
                <a:lnTo>
                  <a:pt x="640956" y="110784"/>
                </a:lnTo>
                <a:lnTo>
                  <a:pt x="657145" y="101579"/>
                </a:lnTo>
                <a:lnTo>
                  <a:pt x="673334" y="92373"/>
                </a:lnTo>
                <a:lnTo>
                  <a:pt x="689523" y="84120"/>
                </a:lnTo>
                <a:lnTo>
                  <a:pt x="706030" y="75549"/>
                </a:lnTo>
                <a:lnTo>
                  <a:pt x="722854" y="67931"/>
                </a:lnTo>
                <a:lnTo>
                  <a:pt x="739995" y="59995"/>
                </a:lnTo>
                <a:lnTo>
                  <a:pt x="757136" y="53011"/>
                </a:lnTo>
                <a:lnTo>
                  <a:pt x="774913" y="46345"/>
                </a:lnTo>
                <a:lnTo>
                  <a:pt x="792689" y="39997"/>
                </a:lnTo>
                <a:lnTo>
                  <a:pt x="810465" y="34283"/>
                </a:lnTo>
                <a:lnTo>
                  <a:pt x="828559" y="29204"/>
                </a:lnTo>
                <a:lnTo>
                  <a:pt x="846970" y="23807"/>
                </a:lnTo>
                <a:lnTo>
                  <a:pt x="865382" y="19363"/>
                </a:lnTo>
                <a:lnTo>
                  <a:pt x="884110" y="15554"/>
                </a:lnTo>
                <a:lnTo>
                  <a:pt x="902839" y="11745"/>
                </a:lnTo>
                <a:lnTo>
                  <a:pt x="921567" y="8888"/>
                </a:lnTo>
                <a:lnTo>
                  <a:pt x="940931" y="6349"/>
                </a:lnTo>
                <a:lnTo>
                  <a:pt x="959977" y="4127"/>
                </a:lnTo>
                <a:lnTo>
                  <a:pt x="979340" y="2222"/>
                </a:lnTo>
                <a:lnTo>
                  <a:pt x="998704" y="635"/>
                </a:lnTo>
                <a:lnTo>
                  <a:pt x="1018702" y="0"/>
                </a:lnTo>
                <a:close/>
              </a:path>
            </a:pathLst>
          </a:custGeom>
          <a:gradFill>
            <a:gsLst>
              <a:gs pos="0">
                <a:srgbClr val="00783E"/>
              </a:gs>
              <a:gs pos="100000">
                <a:srgbClr val="3EA835"/>
              </a:gs>
            </a:gsLst>
            <a:lin ang="10800000" scaled="0"/>
          </a:gradFill>
          <a:ln>
            <a:noFill/>
          </a:ln>
        </p:spPr>
        <p:txBody>
          <a:bodyPr anchor="ctr">
            <a:scene3d>
              <a:camera prst="orthographicFront"/>
              <a:lightRig rig="threePt" dir="t"/>
            </a:scene3d>
            <a:sp3d contourW="12700">
              <a:contourClr>
                <a:srgbClr val="FFFFFF"/>
              </a:contourClr>
            </a:sp3d>
          </a:bodyPr>
          <a:lstStyle/>
          <a:p>
            <a:pPr algn="ctr">
              <a:defRPr/>
            </a:pPr>
            <a:endParaRPr lang="zh-CN" altLang="en-US">
              <a:solidFill>
                <a:srgbClr val="FFFFFF"/>
              </a:solidFill>
            </a:endParaRPr>
          </a:p>
        </p:txBody>
      </p:sp>
      <p:sp>
        <p:nvSpPr>
          <p:cNvPr id="2" name="Rectangles 1"/>
          <p:cNvSpPr/>
          <p:nvPr/>
        </p:nvSpPr>
        <p:spPr>
          <a:xfrm>
            <a:off x="0" y="173990"/>
            <a:ext cx="8940800" cy="812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Text Box 17"/>
          <p:cNvSpPr txBox="1"/>
          <p:nvPr/>
        </p:nvSpPr>
        <p:spPr>
          <a:xfrm>
            <a:off x="530225" y="320040"/>
            <a:ext cx="6150610" cy="520700"/>
          </a:xfrm>
          <a:prstGeom prst="rect">
            <a:avLst/>
          </a:prstGeom>
          <a:noFill/>
          <a:effectLst/>
        </p:spPr>
        <p:txBody>
          <a:bodyPr lIns="180000" anchor="ctr"/>
          <a:lstStyle/>
          <a:p>
            <a:pPr algn="ctr">
              <a:defRPr/>
            </a:pPr>
            <a:r>
              <a:rPr lang="en-US" altLang="zh-CN" sz="4800" dirty="0">
                <a:solidFill>
                  <a:srgbClr val="00B050"/>
                </a:solidFill>
                <a:latin typeface="Arial" panose="020B0604020202020204" pitchFamily="34" charset="0"/>
                <a:ea typeface="Arial" panose="020B0604020202020204" pitchFamily="34" charset="0"/>
                <a:cs typeface="Arial" panose="020B0604020202020204" pitchFamily="34" charset="0"/>
              </a:rPr>
              <a:t>Technology Used</a:t>
            </a:r>
          </a:p>
        </p:txBody>
      </p:sp>
      <p:sp>
        <p:nvSpPr>
          <p:cNvPr id="19" name="Text Box 18"/>
          <p:cNvSpPr txBox="1"/>
          <p:nvPr/>
        </p:nvSpPr>
        <p:spPr>
          <a:xfrm>
            <a:off x="428625" y="2459990"/>
            <a:ext cx="2794000" cy="609600"/>
          </a:xfrm>
          <a:prstGeom prst="rect">
            <a:avLst/>
          </a:prstGeom>
          <a:noFill/>
          <a:effectLst/>
        </p:spPr>
        <p:txBody>
          <a:bodyPr lIns="180000" anchor="ctr"/>
          <a:lstStyle/>
          <a:p>
            <a:pPr algn="ctr">
              <a:defRPr/>
            </a:pPr>
            <a:endParaRPr lang="zh-CN" altLang="en-US" sz="160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grpSp>
        <p:nvGrpSpPr>
          <p:cNvPr id="20" name="组合 14"/>
          <p:cNvGrpSpPr/>
          <p:nvPr/>
        </p:nvGrpSpPr>
        <p:grpSpPr>
          <a:xfrm>
            <a:off x="428493" y="1350014"/>
            <a:ext cx="3900311" cy="823022"/>
            <a:chOff x="6146800" y="2928189"/>
            <a:chExt cx="3900311" cy="823022"/>
          </a:xfrm>
        </p:grpSpPr>
        <p:sp>
          <p:nvSpPr>
            <p:cNvPr id="21" name="文本框 15"/>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zh-CN" altLang="en-US" sz="1600" dirty="0">
                  <a:solidFill>
                    <a:schemeClr val="bg1"/>
                  </a:solidFill>
                  <a:latin typeface="Arial" panose="020B0604020202020204" pitchFamily="34" charset="0"/>
                  <a:ea typeface="Arial" panose="020B0604020202020204" pitchFamily="34" charset="0"/>
                  <a:cs typeface="Arial" panose="020B0604020202020204" pitchFamily="34" charset="0"/>
                </a:rPr>
                <a:t>  </a:t>
              </a: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Spring Boot</a:t>
              </a:r>
            </a:p>
          </p:txBody>
        </p:sp>
        <p:sp>
          <p:nvSpPr>
            <p:cNvPr id="22"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1</a:t>
              </a:r>
            </a:p>
          </p:txBody>
        </p:sp>
      </p:grpSp>
      <p:grpSp>
        <p:nvGrpSpPr>
          <p:cNvPr id="24" name="组合 17"/>
          <p:cNvGrpSpPr/>
          <p:nvPr/>
        </p:nvGrpSpPr>
        <p:grpSpPr>
          <a:xfrm>
            <a:off x="428352" y="2524890"/>
            <a:ext cx="3900311" cy="823022"/>
            <a:chOff x="6146800" y="2928189"/>
            <a:chExt cx="3900311" cy="823022"/>
          </a:xfrm>
        </p:grpSpPr>
        <p:sp>
          <p:nvSpPr>
            <p:cNvPr id="25" name="文本框 18"/>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Angular</a:t>
              </a:r>
            </a:p>
          </p:txBody>
        </p:sp>
        <p:sp>
          <p:nvSpPr>
            <p:cNvPr id="26"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2</a:t>
              </a:r>
            </a:p>
          </p:txBody>
        </p:sp>
      </p:grpSp>
      <p:grpSp>
        <p:nvGrpSpPr>
          <p:cNvPr id="27" name="组合 20"/>
          <p:cNvGrpSpPr/>
          <p:nvPr/>
        </p:nvGrpSpPr>
        <p:grpSpPr>
          <a:xfrm>
            <a:off x="428493" y="3700025"/>
            <a:ext cx="3900311" cy="823022"/>
            <a:chOff x="6146800" y="2928189"/>
            <a:chExt cx="3900311" cy="823022"/>
          </a:xfrm>
        </p:grpSpPr>
        <p:sp>
          <p:nvSpPr>
            <p:cNvPr id="28" name="文本框 21"/>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Spring  Data JPA</a:t>
              </a:r>
            </a:p>
          </p:txBody>
        </p:sp>
        <p:sp>
          <p:nvSpPr>
            <p:cNvPr id="29"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3</a:t>
              </a:r>
            </a:p>
          </p:txBody>
        </p:sp>
      </p:grpSp>
      <p:grpSp>
        <p:nvGrpSpPr>
          <p:cNvPr id="30" name="组合 11"/>
          <p:cNvGrpSpPr/>
          <p:nvPr/>
        </p:nvGrpSpPr>
        <p:grpSpPr>
          <a:xfrm>
            <a:off x="428352" y="4866900"/>
            <a:ext cx="3900311" cy="823022"/>
            <a:chOff x="6146800" y="2928189"/>
            <a:chExt cx="3900311" cy="823022"/>
          </a:xfrm>
        </p:grpSpPr>
        <p:sp>
          <p:nvSpPr>
            <p:cNvPr id="34" name="文本框 12"/>
            <p:cNvSpPr txBox="1"/>
            <p:nvPr/>
          </p:nvSpPr>
          <p:spPr>
            <a:xfrm flipH="1">
              <a:off x="6517313" y="3042838"/>
              <a:ext cx="3529798"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Bootstrap</a:t>
              </a:r>
            </a:p>
          </p:txBody>
        </p:sp>
        <p:sp>
          <p:nvSpPr>
            <p:cNvPr id="37" name="Freeform 5"/>
            <p:cNvSpPr/>
            <p:nvPr/>
          </p:nvSpPr>
          <p:spPr bwMode="auto">
            <a:xfrm>
              <a:off x="6146800" y="29281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4</a:t>
              </a:r>
            </a:p>
          </p:txBody>
        </p:sp>
      </p:grpSp>
      <p:grpSp>
        <p:nvGrpSpPr>
          <p:cNvPr id="51" name="组合 11"/>
          <p:cNvGrpSpPr/>
          <p:nvPr/>
        </p:nvGrpSpPr>
        <p:grpSpPr>
          <a:xfrm>
            <a:off x="428352" y="5857500"/>
            <a:ext cx="3900478" cy="823022"/>
            <a:chOff x="-671195" y="3956889"/>
            <a:chExt cx="3900478" cy="823022"/>
          </a:xfrm>
        </p:grpSpPr>
        <p:sp>
          <p:nvSpPr>
            <p:cNvPr id="52" name="文本框 12"/>
            <p:cNvSpPr txBox="1"/>
            <p:nvPr/>
          </p:nvSpPr>
          <p:spPr>
            <a:xfrm flipH="1">
              <a:off x="-84782" y="4133419"/>
              <a:ext cx="3314065" cy="593725"/>
            </a:xfrm>
            <a:prstGeom prst="rect">
              <a:avLst/>
            </a:prstGeom>
            <a:gradFill>
              <a:gsLst>
                <a:gs pos="0">
                  <a:srgbClr val="00783E"/>
                </a:gs>
                <a:gs pos="100000">
                  <a:srgbClr val="3EA835"/>
                </a:gs>
              </a:gsLst>
              <a:lin ang="0" scaled="0"/>
            </a:gradFill>
            <a:effectLst/>
          </p:spPr>
          <p:txBody>
            <a:bodyPr lIns="180000" anchor="ctr"/>
            <a:lstStyle/>
            <a:p>
              <a:pPr algn="ctr">
                <a:defRPr/>
              </a:pPr>
              <a:r>
                <a:rPr lang="en-US" altLang="zh-CN" sz="1600" dirty="0">
                  <a:solidFill>
                    <a:schemeClr val="bg1"/>
                  </a:solidFill>
                  <a:latin typeface="Arial" panose="020B0604020202020204" pitchFamily="34" charset="0"/>
                  <a:ea typeface="Arial" panose="020B0604020202020204" pitchFamily="34" charset="0"/>
                  <a:cs typeface="Arial" panose="020B0604020202020204" pitchFamily="34" charset="0"/>
                </a:rPr>
                <a:t>Java 11</a:t>
              </a:r>
            </a:p>
          </p:txBody>
        </p:sp>
        <p:sp>
          <p:nvSpPr>
            <p:cNvPr id="65" name="Freeform 5"/>
            <p:cNvSpPr/>
            <p:nvPr/>
          </p:nvSpPr>
          <p:spPr bwMode="auto">
            <a:xfrm>
              <a:off x="-671195" y="3956889"/>
              <a:ext cx="713376" cy="823022"/>
            </a:xfrm>
            <a:custGeom>
              <a:avLst/>
              <a:gdLst>
                <a:gd name="T0" fmla="*/ 783 w 1568"/>
                <a:gd name="T1" fmla="*/ 0 h 1809"/>
                <a:gd name="T2" fmla="*/ 1568 w 1568"/>
                <a:gd name="T3" fmla="*/ 453 h 1809"/>
                <a:gd name="T4" fmla="*/ 1568 w 1568"/>
                <a:gd name="T5" fmla="*/ 1356 h 1809"/>
                <a:gd name="T6" fmla="*/ 783 w 1568"/>
                <a:gd name="T7" fmla="*/ 1809 h 1809"/>
                <a:gd name="T8" fmla="*/ 0 w 1568"/>
                <a:gd name="T9" fmla="*/ 1356 h 1809"/>
                <a:gd name="T10" fmla="*/ 0 w 1568"/>
                <a:gd name="T11" fmla="*/ 453 h 1809"/>
                <a:gd name="T12" fmla="*/ 783 w 1568"/>
                <a:gd name="T13" fmla="*/ 0 h 1809"/>
              </a:gdLst>
              <a:ahLst/>
              <a:cxnLst>
                <a:cxn ang="0">
                  <a:pos x="T0" y="T1"/>
                </a:cxn>
                <a:cxn ang="0">
                  <a:pos x="T2" y="T3"/>
                </a:cxn>
                <a:cxn ang="0">
                  <a:pos x="T4" y="T5"/>
                </a:cxn>
                <a:cxn ang="0">
                  <a:pos x="T6" y="T7"/>
                </a:cxn>
                <a:cxn ang="0">
                  <a:pos x="T8" y="T9"/>
                </a:cxn>
                <a:cxn ang="0">
                  <a:pos x="T10" y="T11"/>
                </a:cxn>
                <a:cxn ang="0">
                  <a:pos x="T12" y="T13"/>
                </a:cxn>
              </a:cxnLst>
              <a:rect l="0" t="0" r="r" b="b"/>
              <a:pathLst>
                <a:path w="1568" h="1809">
                  <a:moveTo>
                    <a:pt x="783" y="0"/>
                  </a:moveTo>
                  <a:lnTo>
                    <a:pt x="1568" y="453"/>
                  </a:lnTo>
                  <a:lnTo>
                    <a:pt x="1568" y="1356"/>
                  </a:lnTo>
                  <a:lnTo>
                    <a:pt x="783" y="1809"/>
                  </a:lnTo>
                  <a:lnTo>
                    <a:pt x="0" y="1356"/>
                  </a:lnTo>
                  <a:lnTo>
                    <a:pt x="0" y="453"/>
                  </a:lnTo>
                  <a:lnTo>
                    <a:pt x="783" y="0"/>
                  </a:lnTo>
                  <a:close/>
                </a:path>
              </a:pathLst>
            </a:custGeom>
            <a:gradFill>
              <a:gsLst>
                <a:gs pos="0">
                  <a:srgbClr val="00783E"/>
                </a:gs>
                <a:gs pos="100000">
                  <a:srgbClr val="3EA835"/>
                </a:gs>
              </a:gsLst>
              <a:lin ang="10800000" scaled="0"/>
            </a:gra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ctr" anchorCtr="0" compatLnSpc="1"/>
            <a:lstStyle/>
            <a:p>
              <a:pPr algn="ctr"/>
              <a:r>
                <a:rPr lang="en-US" altLang="zh-CN" dirty="0">
                  <a:solidFill>
                    <a:schemeClr val="bg1"/>
                  </a:solidFill>
                  <a:latin typeface="Arial" panose="020B0604020202020204" pitchFamily="34" charset="0"/>
                  <a:ea typeface="Arial" panose="020B0604020202020204" pitchFamily="34" charset="0"/>
                </a:rPr>
                <a:t>5</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232229" y="2701338"/>
            <a:ext cx="7554314" cy="1442735"/>
            <a:chOff x="1419655" y="1993404"/>
            <a:chExt cx="6032665" cy="1152128"/>
          </a:xfrm>
        </p:grpSpPr>
        <p:cxnSp>
          <p:nvCxnSpPr>
            <p:cNvPr id="3" name="直接连接符 2"/>
            <p:cNvCxnSpPr/>
            <p:nvPr/>
          </p:nvCxnSpPr>
          <p:spPr>
            <a:xfrm>
              <a:off x="1419655" y="2497460"/>
              <a:ext cx="6032665"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 name="直接箭头连接符 3"/>
            <p:cNvCxnSpPr/>
            <p:nvPr/>
          </p:nvCxnSpPr>
          <p:spPr>
            <a:xfrm>
              <a:off x="1419655"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5" name="直接箭头连接符 4"/>
            <p:cNvCxnSpPr/>
            <p:nvPr/>
          </p:nvCxnSpPr>
          <p:spPr>
            <a:xfrm>
              <a:off x="3451140"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接箭头连接符 5"/>
            <p:cNvCxnSpPr/>
            <p:nvPr/>
          </p:nvCxnSpPr>
          <p:spPr>
            <a:xfrm>
              <a:off x="5564105"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7450413" y="2497460"/>
              <a:ext cx="0" cy="648072"/>
            </a:xfrm>
            <a:prstGeom prst="straightConnector1">
              <a:avLst/>
            </a:prstGeom>
            <a:ln>
              <a:solidFill>
                <a:schemeClr val="bg1">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flipH="1">
              <a:off x="4499992" y="1993404"/>
              <a:ext cx="1" cy="50405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TextBox 29"/>
          <p:cNvSpPr txBox="1"/>
          <p:nvPr/>
        </p:nvSpPr>
        <p:spPr>
          <a:xfrm>
            <a:off x="529990" y="4926303"/>
            <a:ext cx="2524786" cy="645160"/>
          </a:xfrm>
          <a:prstGeom prst="rect">
            <a:avLst/>
          </a:prstGeom>
          <a:noFill/>
        </p:spPr>
        <p:txBody>
          <a:bodyPr wrap="square" rtlCol="0">
            <a:spAutoFit/>
          </a:bodyPr>
          <a:lstStyle/>
          <a:p>
            <a:pPr algn="ctr">
              <a:lnSpc>
                <a:spcPct val="150000"/>
              </a:lnSpc>
            </a:pPr>
            <a:r>
              <a:rPr lang="en-US" altLang="zh-CN" sz="2400" b="1" dirty="0">
                <a:gradFill>
                  <a:gsLst>
                    <a:gs pos="0">
                      <a:srgbClr val="E30000"/>
                    </a:gs>
                    <a:gs pos="100000">
                      <a:srgbClr val="760303"/>
                    </a:gs>
                  </a:gsLst>
                  <a:lin scaled="0"/>
                </a:gradFill>
                <a:latin typeface="Arial" panose="020B0604020202020204" pitchFamily="34" charset="0"/>
                <a:ea typeface="Arial" panose="020B0604020202020204" pitchFamily="34" charset="0"/>
              </a:rPr>
              <a:t>Angular</a:t>
            </a:r>
          </a:p>
        </p:txBody>
      </p:sp>
      <p:sp>
        <p:nvSpPr>
          <p:cNvPr id="10" name="TextBox 30"/>
          <p:cNvSpPr txBox="1"/>
          <p:nvPr/>
        </p:nvSpPr>
        <p:spPr>
          <a:xfrm>
            <a:off x="3227070" y="4926330"/>
            <a:ext cx="3108325" cy="645160"/>
          </a:xfrm>
          <a:prstGeom prst="rect">
            <a:avLst/>
          </a:prstGeom>
          <a:noFill/>
        </p:spPr>
        <p:txBody>
          <a:bodyPr wrap="square" rtlCol="0">
            <a:spAutoFit/>
          </a:bodyPr>
          <a:lstStyle/>
          <a:p>
            <a:pPr algn="ctr">
              <a:lnSpc>
                <a:spcPct val="150000"/>
              </a:lnSpc>
            </a:pPr>
            <a:r>
              <a:rPr lang="en-US" altLang="zh-CN" sz="2400" b="1" dirty="0">
                <a:gradFill>
                  <a:gsLst>
                    <a:gs pos="0">
                      <a:srgbClr val="E30000"/>
                    </a:gs>
                    <a:gs pos="0">
                      <a:srgbClr val="E30000"/>
                    </a:gs>
                    <a:gs pos="100000">
                      <a:srgbClr val="760303"/>
                    </a:gs>
                    <a:gs pos="100000">
                      <a:srgbClr val="760303"/>
                    </a:gs>
                  </a:gsLst>
                  <a:lin scaled="0"/>
                </a:gradFill>
                <a:latin typeface="Arial" panose="020B0604020202020204" pitchFamily="34" charset="0"/>
                <a:ea typeface="Arial" panose="020B0604020202020204" pitchFamily="34" charset="0"/>
              </a:rPr>
              <a:t>Java</a:t>
            </a:r>
            <a:r>
              <a:rPr lang="en-US" altLang="zh-CN" sz="2400" dirty="0">
                <a:solidFill>
                  <a:schemeClr val="tx1">
                    <a:lumMod val="75000"/>
                    <a:lumOff val="25000"/>
                  </a:schemeClr>
                </a:solidFill>
                <a:latin typeface="Arial" panose="020B0604020202020204" pitchFamily="34" charset="0"/>
                <a:ea typeface="Arial" panose="020B0604020202020204" pitchFamily="34" charset="0"/>
              </a:rPr>
              <a:t>(</a:t>
            </a:r>
            <a:r>
              <a:rPr lang="en-US" altLang="zh-CN" sz="2400" b="1" dirty="0">
                <a:gradFill>
                  <a:gsLst>
                    <a:gs pos="0">
                      <a:srgbClr val="E30000"/>
                    </a:gs>
                    <a:gs pos="0">
                      <a:srgbClr val="E30000"/>
                    </a:gs>
                    <a:gs pos="100000">
                      <a:srgbClr val="760303"/>
                    </a:gs>
                    <a:gs pos="100000">
                      <a:srgbClr val="760303"/>
                    </a:gs>
                  </a:gsLst>
                  <a:lin scaled="0"/>
                </a:gradFill>
                <a:latin typeface="Arial" panose="020B0604020202020204" pitchFamily="34" charset="0"/>
                <a:ea typeface="Arial" panose="020B0604020202020204" pitchFamily="34" charset="0"/>
              </a:rPr>
              <a:t>SpringBoot</a:t>
            </a:r>
            <a:r>
              <a:rPr lang="en-US" altLang="zh-CN" sz="2400" dirty="0">
                <a:solidFill>
                  <a:schemeClr val="tx1">
                    <a:lumMod val="75000"/>
                    <a:lumOff val="25000"/>
                  </a:schemeClr>
                </a:solidFill>
                <a:latin typeface="Arial" panose="020B0604020202020204" pitchFamily="34" charset="0"/>
                <a:ea typeface="Arial" panose="020B0604020202020204" pitchFamily="34" charset="0"/>
              </a:rPr>
              <a:t>)</a:t>
            </a:r>
          </a:p>
        </p:txBody>
      </p:sp>
      <p:sp>
        <p:nvSpPr>
          <p:cNvPr id="11" name="TextBox 31"/>
          <p:cNvSpPr txBox="1"/>
          <p:nvPr/>
        </p:nvSpPr>
        <p:spPr>
          <a:xfrm>
            <a:off x="6029143" y="4940908"/>
            <a:ext cx="2524786" cy="645160"/>
          </a:xfrm>
          <a:prstGeom prst="rect">
            <a:avLst/>
          </a:prstGeom>
          <a:noFill/>
        </p:spPr>
        <p:txBody>
          <a:bodyPr wrap="square" rtlCol="0">
            <a:spAutoFit/>
          </a:bodyPr>
          <a:lstStyle/>
          <a:p>
            <a:pPr algn="ctr">
              <a:lnSpc>
                <a:spcPct val="150000"/>
              </a:lnSpc>
            </a:pPr>
            <a:r>
              <a:rPr lang="en-US" altLang="zh-CN" sz="2400" b="1" dirty="0">
                <a:gradFill>
                  <a:gsLst>
                    <a:gs pos="0">
                      <a:srgbClr val="E30000"/>
                    </a:gs>
                    <a:gs pos="100000">
                      <a:srgbClr val="760303"/>
                    </a:gs>
                  </a:gsLst>
                  <a:lin scaled="0"/>
                </a:gradFill>
                <a:latin typeface="Arial" panose="020B0604020202020204" pitchFamily="34" charset="0"/>
                <a:ea typeface="Arial" panose="020B0604020202020204" pitchFamily="34" charset="0"/>
              </a:rPr>
              <a:t>postgreSQL</a:t>
            </a:r>
          </a:p>
        </p:txBody>
      </p:sp>
      <p:sp>
        <p:nvSpPr>
          <p:cNvPr id="12" name="TextBox 32"/>
          <p:cNvSpPr txBox="1"/>
          <p:nvPr/>
        </p:nvSpPr>
        <p:spPr>
          <a:xfrm>
            <a:off x="8714586" y="4911698"/>
            <a:ext cx="2524786" cy="645160"/>
          </a:xfrm>
          <a:prstGeom prst="rect">
            <a:avLst/>
          </a:prstGeom>
          <a:noFill/>
        </p:spPr>
        <p:txBody>
          <a:bodyPr wrap="square" rtlCol="0">
            <a:spAutoFit/>
          </a:bodyPr>
          <a:lstStyle/>
          <a:p>
            <a:pPr algn="ctr">
              <a:lnSpc>
                <a:spcPct val="150000"/>
              </a:lnSpc>
            </a:pPr>
            <a:r>
              <a:rPr lang="en-US" altLang="zh-CN" sz="2400" b="1" dirty="0">
                <a:gradFill>
                  <a:gsLst>
                    <a:gs pos="0">
                      <a:srgbClr val="E30000"/>
                    </a:gs>
                    <a:gs pos="100000">
                      <a:srgbClr val="760303"/>
                    </a:gs>
                  </a:gsLst>
                  <a:lin scaled="0"/>
                </a:gradFill>
                <a:latin typeface="Arial" panose="020B0604020202020204" pitchFamily="34" charset="0"/>
                <a:ea typeface="Arial" panose="020B0604020202020204" pitchFamily="34" charset="0"/>
              </a:rPr>
              <a:t>Tomcat</a:t>
            </a:r>
          </a:p>
        </p:txBody>
      </p:sp>
      <p:grpSp>
        <p:nvGrpSpPr>
          <p:cNvPr id="15" name="组合 14"/>
          <p:cNvGrpSpPr/>
          <p:nvPr/>
        </p:nvGrpSpPr>
        <p:grpSpPr>
          <a:xfrm>
            <a:off x="4648776" y="1961555"/>
            <a:ext cx="2905514" cy="721368"/>
            <a:chOff x="3385609" y="1289874"/>
            <a:chExt cx="2320263" cy="576064"/>
          </a:xfrm>
          <a:solidFill>
            <a:srgbClr val="141214"/>
          </a:solidFill>
        </p:grpSpPr>
        <p:sp>
          <p:nvSpPr>
            <p:cNvPr id="16" name="矩形 15"/>
            <p:cNvSpPr/>
            <p:nvPr/>
          </p:nvSpPr>
          <p:spPr>
            <a:xfrm>
              <a:off x="3385609" y="1289874"/>
              <a:ext cx="2320263" cy="57606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35"/>
            <p:cNvSpPr txBox="1"/>
            <p:nvPr/>
          </p:nvSpPr>
          <p:spPr>
            <a:xfrm>
              <a:off x="3924698" y="1418148"/>
              <a:ext cx="1222602" cy="318454"/>
            </a:xfrm>
            <a:prstGeom prst="rect">
              <a:avLst/>
            </a:prstGeom>
            <a:grpFill/>
          </p:spPr>
          <p:txBody>
            <a:bodyPr wrap="none" rtlCol="0">
              <a:spAutoFit/>
            </a:bodyPr>
            <a:lstStyle/>
            <a:p>
              <a:pPr algn="ctr"/>
              <a:r>
                <a:rPr lang="en-US" altLang="zh-CN" sz="2000" b="1" spc="300" dirty="0">
                  <a:solidFill>
                    <a:schemeClr val="bg1"/>
                  </a:solidFill>
                  <a:latin typeface="Arial" panose="020B0604020202020204" pitchFamily="34" charset="0"/>
                  <a:ea typeface="Arial" panose="020B0604020202020204" pitchFamily="34" charset="0"/>
                </a:rPr>
                <a:t>software</a:t>
              </a:r>
            </a:p>
          </p:txBody>
        </p:sp>
      </p:grpSp>
      <p:grpSp>
        <p:nvGrpSpPr>
          <p:cNvPr id="18" name="组合 17"/>
          <p:cNvGrpSpPr/>
          <p:nvPr/>
        </p:nvGrpSpPr>
        <p:grpSpPr>
          <a:xfrm>
            <a:off x="979571" y="4144073"/>
            <a:ext cx="2384533" cy="721368"/>
            <a:chOff x="467544" y="3018066"/>
            <a:chExt cx="1904222" cy="576064"/>
          </a:xfrm>
          <a:solidFill>
            <a:srgbClr val="E8451A"/>
          </a:solidFill>
        </p:grpSpPr>
        <p:sp>
          <p:nvSpPr>
            <p:cNvPr id="19" name="矩形 18"/>
            <p:cNvSpPr/>
            <p:nvPr/>
          </p:nvSpPr>
          <p:spPr>
            <a:xfrm>
              <a:off x="467544" y="3018066"/>
              <a:ext cx="1904222" cy="576064"/>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36"/>
            <p:cNvSpPr txBox="1"/>
            <p:nvPr/>
          </p:nvSpPr>
          <p:spPr>
            <a:xfrm>
              <a:off x="940959" y="3158629"/>
              <a:ext cx="957392" cy="294114"/>
            </a:xfrm>
            <a:prstGeom prst="rect">
              <a:avLst/>
            </a:prstGeom>
            <a:noFill/>
          </p:spPr>
          <p:txBody>
            <a:bodyPr wrap="none" rtlCol="0">
              <a:spAutoFit/>
            </a:bodyPr>
            <a:lstStyle/>
            <a:p>
              <a:pPr algn="ctr"/>
              <a:r>
                <a:rPr lang="en-US" altLang="zh-CN" dirty="0">
                  <a:solidFill>
                    <a:schemeClr val="bg1"/>
                  </a:solidFill>
                  <a:latin typeface="Arial" panose="020B0604020202020204" pitchFamily="34" charset="0"/>
                  <a:ea typeface="Arial" panose="020B0604020202020204" pitchFamily="34" charset="0"/>
                </a:rPr>
                <a:t>Front-End</a:t>
              </a:r>
            </a:p>
          </p:txBody>
        </p:sp>
      </p:grpSp>
      <p:grpSp>
        <p:nvGrpSpPr>
          <p:cNvPr id="21" name="组合 20"/>
          <p:cNvGrpSpPr/>
          <p:nvPr/>
        </p:nvGrpSpPr>
        <p:grpSpPr>
          <a:xfrm>
            <a:off x="3554439" y="4170743"/>
            <a:ext cx="2384533" cy="721368"/>
            <a:chOff x="2523762" y="3018066"/>
            <a:chExt cx="1904222" cy="576064"/>
          </a:xfrm>
          <a:solidFill>
            <a:srgbClr val="E8451A"/>
          </a:solidFill>
        </p:grpSpPr>
        <p:sp>
          <p:nvSpPr>
            <p:cNvPr id="22" name="矩形 21"/>
            <p:cNvSpPr/>
            <p:nvPr/>
          </p:nvSpPr>
          <p:spPr>
            <a:xfrm>
              <a:off x="2523762" y="3018066"/>
              <a:ext cx="1904222" cy="576064"/>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TextBox 37"/>
            <p:cNvSpPr txBox="1"/>
            <p:nvPr/>
          </p:nvSpPr>
          <p:spPr>
            <a:xfrm>
              <a:off x="3007321" y="3158629"/>
              <a:ext cx="937109" cy="294114"/>
            </a:xfrm>
            <a:prstGeom prst="rect">
              <a:avLst/>
            </a:prstGeom>
            <a:noFill/>
          </p:spPr>
          <p:txBody>
            <a:bodyPr wrap="none" rtlCol="0">
              <a:spAutoFit/>
            </a:bodyPr>
            <a:lstStyle/>
            <a:p>
              <a:pPr algn="ctr"/>
              <a:r>
                <a:rPr lang="en-US" altLang="zh-CN" dirty="0">
                  <a:solidFill>
                    <a:schemeClr val="bg1"/>
                  </a:solidFill>
                  <a:latin typeface="Arial" panose="020B0604020202020204" pitchFamily="34" charset="0"/>
                  <a:ea typeface="Arial" panose="020B0604020202020204" pitchFamily="34" charset="0"/>
                </a:rPr>
                <a:t>Back-End</a:t>
              </a:r>
            </a:p>
          </p:txBody>
        </p:sp>
      </p:grpSp>
      <p:grpSp>
        <p:nvGrpSpPr>
          <p:cNvPr id="24" name="组合 23"/>
          <p:cNvGrpSpPr/>
          <p:nvPr/>
        </p:nvGrpSpPr>
        <p:grpSpPr>
          <a:xfrm>
            <a:off x="6169396" y="4144073"/>
            <a:ext cx="2384533" cy="721368"/>
            <a:chOff x="4611994" y="3018066"/>
            <a:chExt cx="1904222" cy="576064"/>
          </a:xfrm>
          <a:solidFill>
            <a:srgbClr val="E8451A"/>
          </a:solidFill>
        </p:grpSpPr>
        <p:sp>
          <p:nvSpPr>
            <p:cNvPr id="25" name="矩形 24"/>
            <p:cNvSpPr/>
            <p:nvPr/>
          </p:nvSpPr>
          <p:spPr>
            <a:xfrm>
              <a:off x="4611994" y="3018066"/>
              <a:ext cx="1904222" cy="576064"/>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TextBox 38"/>
            <p:cNvSpPr txBox="1"/>
            <p:nvPr/>
          </p:nvSpPr>
          <p:spPr>
            <a:xfrm>
              <a:off x="5100622" y="3158629"/>
              <a:ext cx="926967" cy="294114"/>
            </a:xfrm>
            <a:prstGeom prst="rect">
              <a:avLst/>
            </a:prstGeom>
            <a:noFill/>
          </p:spPr>
          <p:txBody>
            <a:bodyPr wrap="none" rtlCol="0">
              <a:spAutoFit/>
            </a:bodyPr>
            <a:lstStyle/>
            <a:p>
              <a:pPr algn="ctr"/>
              <a:r>
                <a:rPr lang="en-US" altLang="zh-CN" dirty="0">
                  <a:solidFill>
                    <a:schemeClr val="bg1"/>
                  </a:solidFill>
                  <a:latin typeface="Arial" panose="020B0604020202020204" pitchFamily="34" charset="0"/>
                  <a:ea typeface="Arial" panose="020B0604020202020204" pitchFamily="34" charset="0"/>
                </a:rPr>
                <a:t>Database</a:t>
              </a:r>
            </a:p>
          </p:txBody>
        </p:sp>
      </p:grpSp>
      <p:grpSp>
        <p:nvGrpSpPr>
          <p:cNvPr id="27" name="组合 26"/>
          <p:cNvGrpSpPr/>
          <p:nvPr/>
        </p:nvGrpSpPr>
        <p:grpSpPr>
          <a:xfrm>
            <a:off x="8784353" y="4144073"/>
            <a:ext cx="2384533" cy="721368"/>
            <a:chOff x="6700226" y="3018066"/>
            <a:chExt cx="1904222" cy="576064"/>
          </a:xfrm>
          <a:solidFill>
            <a:srgbClr val="E8451A"/>
          </a:solidFill>
        </p:grpSpPr>
        <p:sp>
          <p:nvSpPr>
            <p:cNvPr id="28" name="矩形 27"/>
            <p:cNvSpPr/>
            <p:nvPr/>
          </p:nvSpPr>
          <p:spPr>
            <a:xfrm>
              <a:off x="6700226" y="3018066"/>
              <a:ext cx="1904222" cy="576064"/>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Box 39"/>
            <p:cNvSpPr txBox="1"/>
            <p:nvPr/>
          </p:nvSpPr>
          <p:spPr>
            <a:xfrm>
              <a:off x="7310556" y="3158629"/>
              <a:ext cx="683562" cy="294114"/>
            </a:xfrm>
            <a:prstGeom prst="rect">
              <a:avLst/>
            </a:prstGeom>
            <a:noFill/>
          </p:spPr>
          <p:txBody>
            <a:bodyPr wrap="none" rtlCol="0">
              <a:spAutoFit/>
            </a:bodyPr>
            <a:lstStyle/>
            <a:p>
              <a:pPr algn="ctr"/>
              <a:r>
                <a:rPr lang="en-US" altLang="zh-CN" dirty="0">
                  <a:solidFill>
                    <a:schemeClr val="bg1"/>
                  </a:solidFill>
                  <a:latin typeface="Arial" panose="020B0604020202020204" pitchFamily="34" charset="0"/>
                  <a:ea typeface="Arial" panose="020B0604020202020204" pitchFamily="34" charset="0"/>
                </a:rPr>
                <a:t>Server</a:t>
              </a:r>
            </a:p>
          </p:txBody>
        </p:sp>
      </p:grpSp>
      <p:sp>
        <p:nvSpPr>
          <p:cNvPr id="42" name="Rectangles 41"/>
          <p:cNvSpPr/>
          <p:nvPr/>
        </p:nvSpPr>
        <p:spPr>
          <a:xfrm>
            <a:off x="0" y="173990"/>
            <a:ext cx="8940800" cy="8128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Text Box 13"/>
          <p:cNvSpPr txBox="1"/>
          <p:nvPr/>
        </p:nvSpPr>
        <p:spPr>
          <a:xfrm>
            <a:off x="530225" y="320040"/>
            <a:ext cx="8410575" cy="520700"/>
          </a:xfrm>
          <a:prstGeom prst="rect">
            <a:avLst/>
          </a:prstGeom>
          <a:noFill/>
          <a:effectLst/>
        </p:spPr>
        <p:txBody>
          <a:bodyPr lIns="180000" anchor="ctr"/>
          <a:lstStyle/>
          <a:p>
            <a:pPr algn="ctr">
              <a:defRPr/>
            </a:pPr>
            <a:r>
              <a:rPr lang="en-US" altLang="zh-CN" sz="4800" dirty="0">
                <a:solidFill>
                  <a:srgbClr val="00B050"/>
                </a:solidFill>
                <a:latin typeface="Arial" panose="020B0604020202020204" pitchFamily="34" charset="0"/>
                <a:ea typeface="Arial" panose="020B0604020202020204" pitchFamily="34" charset="0"/>
                <a:cs typeface="Arial" panose="020B0604020202020204" pitchFamily="34" charset="0"/>
              </a:rPr>
              <a:t>Software Requirements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Oval 1"/>
          <p:cNvSpPr/>
          <p:nvPr/>
        </p:nvSpPr>
        <p:spPr>
          <a:xfrm>
            <a:off x="5032375" y="2346325"/>
            <a:ext cx="1809750" cy="1676400"/>
          </a:xfrm>
          <a:prstGeom prst="ellipse">
            <a:avLst/>
          </a:prstGeom>
          <a:gradFill>
            <a:gsLst>
              <a:gs pos="0">
                <a:srgbClr val="FBFB11"/>
              </a:gs>
              <a:gs pos="100000">
                <a:srgbClr val="838309"/>
              </a:gs>
            </a:gsLst>
            <a:lin ang="0" scaled="0"/>
          </a:gra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a:t>Shop For</a:t>
            </a:r>
          </a:p>
          <a:p>
            <a:pPr algn="ctr"/>
            <a:r>
              <a:rPr lang="en-US" sz="2400"/>
              <a:t>Home</a:t>
            </a:r>
          </a:p>
        </p:txBody>
      </p:sp>
      <p:sp>
        <p:nvSpPr>
          <p:cNvPr id="3" name="Rectangles 2"/>
          <p:cNvSpPr/>
          <p:nvPr/>
        </p:nvSpPr>
        <p:spPr>
          <a:xfrm>
            <a:off x="895350" y="3460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Register page</a:t>
            </a:r>
          </a:p>
        </p:txBody>
      </p:sp>
      <p:sp>
        <p:nvSpPr>
          <p:cNvPr id="8" name="Rectangles 7"/>
          <p:cNvSpPr/>
          <p:nvPr/>
        </p:nvSpPr>
        <p:spPr>
          <a:xfrm>
            <a:off x="895350" y="55657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My cart</a:t>
            </a:r>
          </a:p>
        </p:txBody>
      </p:sp>
      <p:sp>
        <p:nvSpPr>
          <p:cNvPr id="9" name="Rectangles 8"/>
          <p:cNvSpPr/>
          <p:nvPr/>
        </p:nvSpPr>
        <p:spPr>
          <a:xfrm>
            <a:off x="895350" y="455612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My wishlist</a:t>
            </a:r>
          </a:p>
        </p:txBody>
      </p:sp>
      <p:sp>
        <p:nvSpPr>
          <p:cNvPr id="10" name="Rectangles 9"/>
          <p:cNvSpPr/>
          <p:nvPr/>
        </p:nvSpPr>
        <p:spPr>
          <a:xfrm>
            <a:off x="895350" y="35464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Single product page</a:t>
            </a:r>
          </a:p>
        </p:txBody>
      </p:sp>
      <p:sp>
        <p:nvSpPr>
          <p:cNvPr id="11" name="Rectangles 10"/>
          <p:cNvSpPr/>
          <p:nvPr/>
        </p:nvSpPr>
        <p:spPr>
          <a:xfrm>
            <a:off x="895350" y="24796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home</a:t>
            </a:r>
          </a:p>
        </p:txBody>
      </p:sp>
      <p:sp>
        <p:nvSpPr>
          <p:cNvPr id="12" name="Rectangles 11"/>
          <p:cNvSpPr/>
          <p:nvPr/>
        </p:nvSpPr>
        <p:spPr>
          <a:xfrm>
            <a:off x="895350" y="14128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Login page</a:t>
            </a:r>
          </a:p>
        </p:txBody>
      </p:sp>
      <p:sp>
        <p:nvSpPr>
          <p:cNvPr id="13" name="Rectangles 12"/>
          <p:cNvSpPr/>
          <p:nvPr/>
        </p:nvSpPr>
        <p:spPr>
          <a:xfrm>
            <a:off x="8305800" y="5619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order</a:t>
            </a:r>
          </a:p>
        </p:txBody>
      </p:sp>
      <p:sp>
        <p:nvSpPr>
          <p:cNvPr id="14" name="Rectangles 13"/>
          <p:cNvSpPr/>
          <p:nvPr/>
        </p:nvSpPr>
        <p:spPr>
          <a:xfrm>
            <a:off x="8305800" y="15906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Edit profile</a:t>
            </a:r>
          </a:p>
        </p:txBody>
      </p:sp>
      <p:sp>
        <p:nvSpPr>
          <p:cNvPr id="15" name="Rectangles 14"/>
          <p:cNvSpPr/>
          <p:nvPr/>
        </p:nvSpPr>
        <p:spPr>
          <a:xfrm>
            <a:off x="8305800" y="26193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admin login </a:t>
            </a:r>
          </a:p>
        </p:txBody>
      </p:sp>
      <p:sp>
        <p:nvSpPr>
          <p:cNvPr id="16" name="Rectangles 15"/>
          <p:cNvSpPr/>
          <p:nvPr/>
        </p:nvSpPr>
        <p:spPr>
          <a:xfrm>
            <a:off x="8305800" y="36480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Admin.product </a:t>
            </a:r>
          </a:p>
        </p:txBody>
      </p:sp>
      <p:sp>
        <p:nvSpPr>
          <p:cNvPr id="17" name="Rectangles 16"/>
          <p:cNvSpPr/>
          <p:nvPr/>
        </p:nvSpPr>
        <p:spPr>
          <a:xfrm>
            <a:off x="8305800" y="46767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Admin Discount</a:t>
            </a:r>
          </a:p>
        </p:txBody>
      </p:sp>
      <p:sp>
        <p:nvSpPr>
          <p:cNvPr id="18" name="Rectangles 17"/>
          <p:cNvSpPr/>
          <p:nvPr/>
        </p:nvSpPr>
        <p:spPr>
          <a:xfrm>
            <a:off x="8305800" y="5705475"/>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Admin user</a:t>
            </a:r>
          </a:p>
        </p:txBody>
      </p:sp>
      <p:sp>
        <p:nvSpPr>
          <p:cNvPr id="19" name="Rectangles 18"/>
          <p:cNvSpPr/>
          <p:nvPr/>
        </p:nvSpPr>
        <p:spPr>
          <a:xfrm>
            <a:off x="3479800" y="307975"/>
            <a:ext cx="4635500" cy="7747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a:t>Properties of website</a:t>
            </a:r>
          </a:p>
        </p:txBody>
      </p:sp>
      <p:cxnSp>
        <p:nvCxnSpPr>
          <p:cNvPr id="20" name="Straight Connector 19"/>
          <p:cNvCxnSpPr>
            <a:stCxn id="2" idx="1"/>
            <a:endCxn id="3" idx="3"/>
          </p:cNvCxnSpPr>
          <p:nvPr/>
        </p:nvCxnSpPr>
        <p:spPr>
          <a:xfrm flipH="1" flipV="1">
            <a:off x="3181350" y="669925"/>
            <a:ext cx="2115820" cy="1922145"/>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2" idx="2"/>
            <a:endCxn id="11" idx="3"/>
          </p:cNvCxnSpPr>
          <p:nvPr/>
        </p:nvCxnSpPr>
        <p:spPr>
          <a:xfrm flipH="1" flipV="1">
            <a:off x="3181350" y="2803525"/>
            <a:ext cx="1851025" cy="381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p:cNvCxnSpPr>
            <a:endCxn id="12" idx="3"/>
          </p:cNvCxnSpPr>
          <p:nvPr/>
        </p:nvCxnSpPr>
        <p:spPr>
          <a:xfrm flipH="1" flipV="1">
            <a:off x="3181350" y="1736725"/>
            <a:ext cx="1949450" cy="11271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p:cNvCxnSpPr>
            <a:endCxn id="10" idx="3"/>
          </p:cNvCxnSpPr>
          <p:nvPr/>
        </p:nvCxnSpPr>
        <p:spPr>
          <a:xfrm flipH="1">
            <a:off x="3181350" y="3536950"/>
            <a:ext cx="1974850" cy="3333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 idx="3"/>
            <a:endCxn id="9" idx="3"/>
          </p:cNvCxnSpPr>
          <p:nvPr/>
        </p:nvCxnSpPr>
        <p:spPr>
          <a:xfrm flipH="1">
            <a:off x="3181350" y="3776980"/>
            <a:ext cx="2115820" cy="1102995"/>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p:cNvCxnSpPr>
            <a:endCxn id="8" idx="3"/>
          </p:cNvCxnSpPr>
          <p:nvPr/>
        </p:nvCxnSpPr>
        <p:spPr>
          <a:xfrm flipH="1">
            <a:off x="3181350" y="3930650"/>
            <a:ext cx="2406650" cy="1958975"/>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p:cNvCxnSpPr>
            <a:stCxn id="13" idx="1"/>
            <a:endCxn id="2" idx="7"/>
          </p:cNvCxnSpPr>
          <p:nvPr/>
        </p:nvCxnSpPr>
        <p:spPr>
          <a:xfrm flipH="1">
            <a:off x="6577330" y="885825"/>
            <a:ext cx="1728470" cy="1706245"/>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p:cNvCxnSpPr>
            <a:stCxn id="14" idx="1"/>
          </p:cNvCxnSpPr>
          <p:nvPr/>
        </p:nvCxnSpPr>
        <p:spPr>
          <a:xfrm flipH="1">
            <a:off x="6743700" y="1914525"/>
            <a:ext cx="1562100" cy="873125"/>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p:cNvCxnSpPr>
            <a:stCxn id="15" idx="1"/>
            <a:endCxn id="2" idx="6"/>
          </p:cNvCxnSpPr>
          <p:nvPr/>
        </p:nvCxnSpPr>
        <p:spPr>
          <a:xfrm flipH="1">
            <a:off x="6842125" y="2943225"/>
            <a:ext cx="1463675" cy="2413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p:cNvCxnSpPr>
            <a:stCxn id="16" idx="1"/>
          </p:cNvCxnSpPr>
          <p:nvPr/>
        </p:nvCxnSpPr>
        <p:spPr>
          <a:xfrm flipH="1" flipV="1">
            <a:off x="6731000" y="3511550"/>
            <a:ext cx="1574800" cy="460375"/>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p:cNvCxnSpPr>
            <a:stCxn id="17" idx="1"/>
            <a:endCxn id="2" idx="5"/>
          </p:cNvCxnSpPr>
          <p:nvPr/>
        </p:nvCxnSpPr>
        <p:spPr>
          <a:xfrm flipH="1" flipV="1">
            <a:off x="6577330" y="3776980"/>
            <a:ext cx="1728470" cy="1223645"/>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p:cNvCxnSpPr>
            <a:stCxn id="18" idx="1"/>
          </p:cNvCxnSpPr>
          <p:nvPr/>
        </p:nvCxnSpPr>
        <p:spPr>
          <a:xfrm flipH="1" flipV="1">
            <a:off x="6261100" y="3981450"/>
            <a:ext cx="2044700" cy="2047875"/>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a:endCxn id="2" idx="4"/>
          </p:cNvCxnSpPr>
          <p:nvPr/>
        </p:nvCxnSpPr>
        <p:spPr>
          <a:xfrm flipV="1">
            <a:off x="5918200" y="4022725"/>
            <a:ext cx="19050" cy="1622425"/>
          </a:xfrm>
          <a:prstGeom prst="line">
            <a:avLst/>
          </a:prstGeom>
        </p:spPr>
        <p:style>
          <a:lnRef idx="1">
            <a:schemeClr val="accent1"/>
          </a:lnRef>
          <a:fillRef idx="0">
            <a:schemeClr val="accent1"/>
          </a:fillRef>
          <a:effectRef idx="0">
            <a:schemeClr val="accent1"/>
          </a:effectRef>
          <a:fontRef idx="minor">
            <a:schemeClr val="tx1"/>
          </a:fontRef>
        </p:style>
      </p:cxnSp>
      <p:sp>
        <p:nvSpPr>
          <p:cNvPr id="35" name="Rectangles 34"/>
          <p:cNvSpPr/>
          <p:nvPr/>
        </p:nvSpPr>
        <p:spPr>
          <a:xfrm>
            <a:off x="4794250" y="5645150"/>
            <a:ext cx="2286000" cy="647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000"/>
              <a:t>Database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1079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Register Page</a:t>
            </a:r>
          </a:p>
        </p:txBody>
      </p:sp>
      <p:pic>
        <p:nvPicPr>
          <p:cNvPr id="4" name="Picture 3" descr="Screenshot 2022-07-27 090358"/>
          <p:cNvPicPr>
            <a:picLocks noChangeAspect="1"/>
          </p:cNvPicPr>
          <p:nvPr/>
        </p:nvPicPr>
        <p:blipFill>
          <a:blip r:embed="rId2"/>
          <a:stretch>
            <a:fillRect/>
          </a:stretch>
        </p:blipFill>
        <p:spPr>
          <a:xfrm>
            <a:off x="938530" y="1140460"/>
            <a:ext cx="10626725" cy="57175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s 1"/>
          <p:cNvSpPr/>
          <p:nvPr/>
        </p:nvSpPr>
        <p:spPr>
          <a:xfrm>
            <a:off x="3765550" y="95250"/>
            <a:ext cx="4660900" cy="876300"/>
          </a:xfrm>
          <a:prstGeom prst="rect">
            <a:avLst/>
          </a:prstGeom>
          <a:gradFill>
            <a:gsLst>
              <a:gs pos="0">
                <a:srgbClr val="FE4444"/>
              </a:gs>
              <a:gs pos="100000">
                <a:srgbClr val="832B2B"/>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t>LoginPage</a:t>
            </a:r>
          </a:p>
        </p:txBody>
      </p:sp>
      <p:pic>
        <p:nvPicPr>
          <p:cNvPr id="4" name="Picture 3" descr="Screenshot 2022-07-27 085308"/>
          <p:cNvPicPr>
            <a:picLocks noChangeAspect="1"/>
          </p:cNvPicPr>
          <p:nvPr/>
        </p:nvPicPr>
        <p:blipFill>
          <a:blip r:embed="rId2"/>
          <a:stretch>
            <a:fillRect/>
          </a:stretch>
        </p:blipFill>
        <p:spPr>
          <a:xfrm>
            <a:off x="1329690" y="1285875"/>
            <a:ext cx="10167620" cy="5470525"/>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448</Words>
  <Application>Microsoft Office PowerPoint</Application>
  <PresentationFormat>Widescreen</PresentationFormat>
  <Paragraphs>102</Paragraphs>
  <Slides>29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Microsoft YaHei</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向阳花儿PPT</dc:creator>
  <cp:lastModifiedBy>mounika sattaru</cp:lastModifiedBy>
  <cp:revision>530</cp:revision>
  <dcterms:created xsi:type="dcterms:W3CDTF">2014-08-08T03:06:00Z</dcterms:created>
  <dcterms:modified xsi:type="dcterms:W3CDTF">2022-07-29T12:00:07Z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1033-11.2.0.10451</vt:lpwstr>
  </property>
  <property fmtid="{D5CDD505-2E9C-101B-9397-08002B2CF9AE}" pid="3" name="ICV">
    <vt:lpwstr>EAFC7D662249492DBFB6840F2911209C</vt:lpwstr>
  </property>
</Properties>
</file>

<file path=docProps/thumbnail.jpeg>
</file>